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324" r:id="rId2"/>
  </p:sldIdLst>
  <p:sldSz cx="12798425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E1E"/>
    <a:srgbClr val="FF44AB"/>
    <a:srgbClr val="002060"/>
    <a:srgbClr val="CCCCFF"/>
    <a:srgbClr val="33CCCC"/>
    <a:srgbClr val="CC99FF"/>
    <a:srgbClr val="CC66FF"/>
    <a:srgbClr val="009999"/>
    <a:srgbClr val="443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5726" autoAdjust="0"/>
  </p:normalViewPr>
  <p:slideViewPr>
    <p:cSldViewPr snapToGrid="0">
      <p:cViewPr>
        <p:scale>
          <a:sx n="200" d="100"/>
          <a:sy n="200" d="100"/>
        </p:scale>
        <p:origin x="-7253" y="-58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okhan Gizer" userId="1160886531f2228b" providerId="LiveId" clId="{7F203099-629F-4C8B-A4A0-0B5D381635B9}"/>
    <pc:docChg chg="delSld">
      <pc:chgData name="Gokhan Gizer" userId="1160886531f2228b" providerId="LiveId" clId="{7F203099-629F-4C8B-A4A0-0B5D381635B9}" dt="2026-04-02T11:42:31.650" v="1" actId="47"/>
      <pc:docMkLst>
        <pc:docMk/>
      </pc:docMkLst>
      <pc:sldChg chg="del">
        <pc:chgData name="Gokhan Gizer" userId="1160886531f2228b" providerId="LiveId" clId="{7F203099-629F-4C8B-A4A0-0B5D381635B9}" dt="2026-04-02T11:42:26.243" v="0" actId="47"/>
        <pc:sldMkLst>
          <pc:docMk/>
          <pc:sldMk cId="1974775511" sldId="256"/>
        </pc:sldMkLst>
      </pc:sldChg>
      <pc:sldChg chg="del">
        <pc:chgData name="Gokhan Gizer" userId="1160886531f2228b" providerId="LiveId" clId="{7F203099-629F-4C8B-A4A0-0B5D381635B9}" dt="2026-04-02T11:42:26.243" v="0" actId="47"/>
        <pc:sldMkLst>
          <pc:docMk/>
          <pc:sldMk cId="2065958107" sldId="25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888225337" sldId="26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270300068" sldId="263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960232725" sldId="264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303443081" sldId="26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133761429" sldId="26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892170760" sldId="268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113269441" sldId="26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657816207" sldId="270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993140544" sldId="271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732377688" sldId="27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527121473" sldId="273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221223822" sldId="274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037665484" sldId="27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966057845" sldId="27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869137537" sldId="277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314874438" sldId="278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6551370" sldId="27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4787491" sldId="280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57896839" sldId="28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841666001" sldId="283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32746215" sldId="284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898073139" sldId="28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455814394" sldId="28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164210306" sldId="287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962047309" sldId="288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968883261" sldId="28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683140031" sldId="291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904677510" sldId="29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308537704" sldId="293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3901893" sldId="294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331903277" sldId="29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064613214" sldId="29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873441428" sldId="297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165417137" sldId="298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712883307" sldId="29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223220487" sldId="300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794713502" sldId="301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124563479" sldId="30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60418189" sldId="303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826514733" sldId="304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4038294326" sldId="30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706276896" sldId="30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529670275" sldId="307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62925226" sldId="308"/>
        </pc:sldMkLst>
      </pc:sldChg>
      <pc:sldChg chg="del">
        <pc:chgData name="Gokhan Gizer" userId="1160886531f2228b" providerId="LiveId" clId="{7F203099-629F-4C8B-A4A0-0B5D381635B9}" dt="2026-04-02T11:42:26.243" v="0" actId="47"/>
        <pc:sldMkLst>
          <pc:docMk/>
          <pc:sldMk cId="3249305740" sldId="309"/>
        </pc:sldMkLst>
      </pc:sldChg>
      <pc:sldChg chg="del">
        <pc:chgData name="Gokhan Gizer" userId="1160886531f2228b" providerId="LiveId" clId="{7F203099-629F-4C8B-A4A0-0B5D381635B9}" dt="2026-04-02T11:42:26.243" v="0" actId="47"/>
        <pc:sldMkLst>
          <pc:docMk/>
          <pc:sldMk cId="3576185804" sldId="310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708737523" sldId="31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703404182" sldId="313"/>
        </pc:sldMkLst>
      </pc:sldChg>
      <pc:sldChg chg="del">
        <pc:chgData name="Gokhan Gizer" userId="1160886531f2228b" providerId="LiveId" clId="{7F203099-629F-4C8B-A4A0-0B5D381635B9}" dt="2026-04-02T11:42:26.243" v="0" actId="47"/>
        <pc:sldMkLst>
          <pc:docMk/>
          <pc:sldMk cId="1554278866" sldId="314"/>
        </pc:sldMkLst>
      </pc:sldChg>
      <pc:sldChg chg="del">
        <pc:chgData name="Gokhan Gizer" userId="1160886531f2228b" providerId="LiveId" clId="{7F203099-629F-4C8B-A4A0-0B5D381635B9}" dt="2026-04-02T11:42:26.243" v="0" actId="47"/>
        <pc:sldMkLst>
          <pc:docMk/>
          <pc:sldMk cId="255533500" sldId="315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668644673" sldId="316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170077046" sldId="317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2181100389" sldId="318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512644520" sldId="319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909827688" sldId="321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1268272336" sldId="322"/>
        </pc:sldMkLst>
      </pc:sldChg>
      <pc:sldChg chg="del">
        <pc:chgData name="Gokhan Gizer" userId="1160886531f2228b" providerId="LiveId" clId="{7F203099-629F-4C8B-A4A0-0B5D381635B9}" dt="2026-04-02T11:42:31.650" v="1" actId="47"/>
        <pc:sldMkLst>
          <pc:docMk/>
          <pc:sldMk cId="3731641696" sldId="32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F4AD8-FB1A-4A41-9B30-26699A77221B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22FCF-8BE8-4981-848C-BF2701E1161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6880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9803" y="1178222"/>
            <a:ext cx="9598819" cy="2506427"/>
          </a:xfrm>
        </p:spPr>
        <p:txBody>
          <a:bodyPr anchor="b"/>
          <a:lstStyle>
            <a:lvl1pPr algn="ctr">
              <a:defRPr sz="62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803" y="3781306"/>
            <a:ext cx="9598819" cy="1738167"/>
          </a:xfrm>
        </p:spPr>
        <p:txBody>
          <a:bodyPr/>
          <a:lstStyle>
            <a:lvl1pPr marL="0" indent="0" algn="ctr">
              <a:buNone/>
              <a:defRPr sz="2519"/>
            </a:lvl1pPr>
            <a:lvl2pPr marL="479923" indent="0" algn="ctr">
              <a:buNone/>
              <a:defRPr sz="2099"/>
            </a:lvl2pPr>
            <a:lvl3pPr marL="959846" indent="0" algn="ctr">
              <a:buNone/>
              <a:defRPr sz="1889"/>
            </a:lvl3pPr>
            <a:lvl4pPr marL="1439769" indent="0" algn="ctr">
              <a:buNone/>
              <a:defRPr sz="1680"/>
            </a:lvl4pPr>
            <a:lvl5pPr marL="1919691" indent="0" algn="ctr">
              <a:buNone/>
              <a:defRPr sz="1680"/>
            </a:lvl5pPr>
            <a:lvl6pPr marL="2399614" indent="0" algn="ctr">
              <a:buNone/>
              <a:defRPr sz="1680"/>
            </a:lvl6pPr>
            <a:lvl7pPr marL="2879537" indent="0" algn="ctr">
              <a:buNone/>
              <a:defRPr sz="1680"/>
            </a:lvl7pPr>
            <a:lvl8pPr marL="3359460" indent="0" algn="ctr">
              <a:buNone/>
              <a:defRPr sz="1680"/>
            </a:lvl8pPr>
            <a:lvl9pPr marL="3839383" indent="0" algn="ctr">
              <a:buNone/>
              <a:defRPr sz="1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60966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2286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58873" y="383297"/>
            <a:ext cx="2759660" cy="61010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79892" y="383297"/>
            <a:ext cx="8119001" cy="610108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485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7736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226" y="1794830"/>
            <a:ext cx="11038642" cy="2994714"/>
          </a:xfrm>
        </p:spPr>
        <p:txBody>
          <a:bodyPr anchor="b"/>
          <a:lstStyle>
            <a:lvl1pPr>
              <a:defRPr sz="629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226" y="4817875"/>
            <a:ext cx="11038642" cy="1574849"/>
          </a:xfrm>
        </p:spPr>
        <p:txBody>
          <a:bodyPr/>
          <a:lstStyle>
            <a:lvl1pPr marL="0" indent="0">
              <a:buNone/>
              <a:defRPr sz="2519">
                <a:solidFill>
                  <a:schemeClr val="tx1">
                    <a:tint val="75000"/>
                  </a:schemeClr>
                </a:solidFill>
              </a:defRPr>
            </a:lvl1pPr>
            <a:lvl2pPr marL="479923" indent="0">
              <a:buNone/>
              <a:defRPr sz="2099">
                <a:solidFill>
                  <a:schemeClr val="tx1">
                    <a:tint val="75000"/>
                  </a:schemeClr>
                </a:solidFill>
              </a:defRPr>
            </a:lvl2pPr>
            <a:lvl3pPr marL="959846" indent="0">
              <a:buNone/>
              <a:defRPr sz="1889">
                <a:solidFill>
                  <a:schemeClr val="tx1">
                    <a:tint val="75000"/>
                  </a:schemeClr>
                </a:solidFill>
              </a:defRPr>
            </a:lvl3pPr>
            <a:lvl4pPr marL="1439769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19691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399614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79537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594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39383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0788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79892" y="1916484"/>
            <a:ext cx="5439331" cy="456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9202" y="1916484"/>
            <a:ext cx="5439331" cy="456789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7301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558" y="383297"/>
            <a:ext cx="11038642" cy="13915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559" y="1764832"/>
            <a:ext cx="5414333" cy="864917"/>
          </a:xfrm>
        </p:spPr>
        <p:txBody>
          <a:bodyPr anchor="b"/>
          <a:lstStyle>
            <a:lvl1pPr marL="0" indent="0">
              <a:buNone/>
              <a:defRPr sz="2519" b="1"/>
            </a:lvl1pPr>
            <a:lvl2pPr marL="479923" indent="0">
              <a:buNone/>
              <a:defRPr sz="2099" b="1"/>
            </a:lvl2pPr>
            <a:lvl3pPr marL="959846" indent="0">
              <a:buNone/>
              <a:defRPr sz="1889" b="1"/>
            </a:lvl3pPr>
            <a:lvl4pPr marL="1439769" indent="0">
              <a:buNone/>
              <a:defRPr sz="1680" b="1"/>
            </a:lvl4pPr>
            <a:lvl5pPr marL="1919691" indent="0">
              <a:buNone/>
              <a:defRPr sz="1680" b="1"/>
            </a:lvl5pPr>
            <a:lvl6pPr marL="2399614" indent="0">
              <a:buNone/>
              <a:defRPr sz="1680" b="1"/>
            </a:lvl6pPr>
            <a:lvl7pPr marL="2879537" indent="0">
              <a:buNone/>
              <a:defRPr sz="1680" b="1"/>
            </a:lvl7pPr>
            <a:lvl8pPr marL="3359460" indent="0">
              <a:buNone/>
              <a:defRPr sz="1680" b="1"/>
            </a:lvl8pPr>
            <a:lvl9pPr marL="3839383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559" y="2629749"/>
            <a:ext cx="5414333" cy="386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9202" y="1764832"/>
            <a:ext cx="5440998" cy="864917"/>
          </a:xfrm>
        </p:spPr>
        <p:txBody>
          <a:bodyPr anchor="b"/>
          <a:lstStyle>
            <a:lvl1pPr marL="0" indent="0">
              <a:buNone/>
              <a:defRPr sz="2519" b="1"/>
            </a:lvl1pPr>
            <a:lvl2pPr marL="479923" indent="0">
              <a:buNone/>
              <a:defRPr sz="2099" b="1"/>
            </a:lvl2pPr>
            <a:lvl3pPr marL="959846" indent="0">
              <a:buNone/>
              <a:defRPr sz="1889" b="1"/>
            </a:lvl3pPr>
            <a:lvl4pPr marL="1439769" indent="0">
              <a:buNone/>
              <a:defRPr sz="1680" b="1"/>
            </a:lvl4pPr>
            <a:lvl5pPr marL="1919691" indent="0">
              <a:buNone/>
              <a:defRPr sz="1680" b="1"/>
            </a:lvl5pPr>
            <a:lvl6pPr marL="2399614" indent="0">
              <a:buNone/>
              <a:defRPr sz="1680" b="1"/>
            </a:lvl6pPr>
            <a:lvl7pPr marL="2879537" indent="0">
              <a:buNone/>
              <a:defRPr sz="1680" b="1"/>
            </a:lvl7pPr>
            <a:lvl8pPr marL="3359460" indent="0">
              <a:buNone/>
              <a:defRPr sz="1680" b="1"/>
            </a:lvl8pPr>
            <a:lvl9pPr marL="3839383" indent="0">
              <a:buNone/>
              <a:defRPr sz="1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9202" y="2629749"/>
            <a:ext cx="5440998" cy="3867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52451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02190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16610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559" y="479954"/>
            <a:ext cx="412782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0997" y="1036569"/>
            <a:ext cx="6479203" cy="5116178"/>
          </a:xfrm>
        </p:spPr>
        <p:txBody>
          <a:bodyPr/>
          <a:lstStyle>
            <a:lvl1pPr>
              <a:defRPr sz="3359"/>
            </a:lvl1pPr>
            <a:lvl2pPr>
              <a:defRPr sz="2939"/>
            </a:lvl2pPr>
            <a:lvl3pPr>
              <a:defRPr sz="2519"/>
            </a:lvl3pPr>
            <a:lvl4pPr>
              <a:defRPr sz="2099"/>
            </a:lvl4pPr>
            <a:lvl5pPr>
              <a:defRPr sz="2099"/>
            </a:lvl5pPr>
            <a:lvl6pPr>
              <a:defRPr sz="2099"/>
            </a:lvl6pPr>
            <a:lvl7pPr>
              <a:defRPr sz="2099"/>
            </a:lvl7pPr>
            <a:lvl8pPr>
              <a:defRPr sz="2099"/>
            </a:lvl8pPr>
            <a:lvl9pPr>
              <a:defRPr sz="20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559" y="2159794"/>
            <a:ext cx="412782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23" indent="0">
              <a:buNone/>
              <a:defRPr sz="1470"/>
            </a:lvl2pPr>
            <a:lvl3pPr marL="959846" indent="0">
              <a:buNone/>
              <a:defRPr sz="1260"/>
            </a:lvl3pPr>
            <a:lvl4pPr marL="1439769" indent="0">
              <a:buNone/>
              <a:defRPr sz="1050"/>
            </a:lvl4pPr>
            <a:lvl5pPr marL="1919691" indent="0">
              <a:buNone/>
              <a:defRPr sz="1050"/>
            </a:lvl5pPr>
            <a:lvl6pPr marL="2399614" indent="0">
              <a:buNone/>
              <a:defRPr sz="1050"/>
            </a:lvl6pPr>
            <a:lvl7pPr marL="2879537" indent="0">
              <a:buNone/>
              <a:defRPr sz="1050"/>
            </a:lvl7pPr>
            <a:lvl8pPr marL="3359460" indent="0">
              <a:buNone/>
              <a:defRPr sz="1050"/>
            </a:lvl8pPr>
            <a:lvl9pPr marL="383938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5460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559" y="479954"/>
            <a:ext cx="4127825" cy="1679840"/>
          </a:xfrm>
        </p:spPr>
        <p:txBody>
          <a:bodyPr anchor="b"/>
          <a:lstStyle>
            <a:lvl1pPr>
              <a:defRPr sz="335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0997" y="1036569"/>
            <a:ext cx="6479203" cy="5116178"/>
          </a:xfrm>
        </p:spPr>
        <p:txBody>
          <a:bodyPr anchor="t"/>
          <a:lstStyle>
            <a:lvl1pPr marL="0" indent="0">
              <a:buNone/>
              <a:defRPr sz="3359"/>
            </a:lvl1pPr>
            <a:lvl2pPr marL="479923" indent="0">
              <a:buNone/>
              <a:defRPr sz="2939"/>
            </a:lvl2pPr>
            <a:lvl3pPr marL="959846" indent="0">
              <a:buNone/>
              <a:defRPr sz="2519"/>
            </a:lvl3pPr>
            <a:lvl4pPr marL="1439769" indent="0">
              <a:buNone/>
              <a:defRPr sz="2099"/>
            </a:lvl4pPr>
            <a:lvl5pPr marL="1919691" indent="0">
              <a:buNone/>
              <a:defRPr sz="2099"/>
            </a:lvl5pPr>
            <a:lvl6pPr marL="2399614" indent="0">
              <a:buNone/>
              <a:defRPr sz="2099"/>
            </a:lvl6pPr>
            <a:lvl7pPr marL="2879537" indent="0">
              <a:buNone/>
              <a:defRPr sz="2099"/>
            </a:lvl7pPr>
            <a:lvl8pPr marL="3359460" indent="0">
              <a:buNone/>
              <a:defRPr sz="2099"/>
            </a:lvl8pPr>
            <a:lvl9pPr marL="3839383" indent="0">
              <a:buNone/>
              <a:defRPr sz="209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559" y="2159794"/>
            <a:ext cx="4127825" cy="4001285"/>
          </a:xfrm>
        </p:spPr>
        <p:txBody>
          <a:bodyPr/>
          <a:lstStyle>
            <a:lvl1pPr marL="0" indent="0">
              <a:buNone/>
              <a:defRPr sz="1680"/>
            </a:lvl1pPr>
            <a:lvl2pPr marL="479923" indent="0">
              <a:buNone/>
              <a:defRPr sz="1470"/>
            </a:lvl2pPr>
            <a:lvl3pPr marL="959846" indent="0">
              <a:buNone/>
              <a:defRPr sz="1260"/>
            </a:lvl3pPr>
            <a:lvl4pPr marL="1439769" indent="0">
              <a:buNone/>
              <a:defRPr sz="1050"/>
            </a:lvl4pPr>
            <a:lvl5pPr marL="1919691" indent="0">
              <a:buNone/>
              <a:defRPr sz="1050"/>
            </a:lvl5pPr>
            <a:lvl6pPr marL="2399614" indent="0">
              <a:buNone/>
              <a:defRPr sz="1050"/>
            </a:lvl6pPr>
            <a:lvl7pPr marL="2879537" indent="0">
              <a:buNone/>
              <a:defRPr sz="1050"/>
            </a:lvl7pPr>
            <a:lvl8pPr marL="3359460" indent="0">
              <a:buNone/>
              <a:defRPr sz="1050"/>
            </a:lvl8pPr>
            <a:lvl9pPr marL="3839383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37502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79892" y="383297"/>
            <a:ext cx="11038642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9892" y="1916484"/>
            <a:ext cx="11038642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9892" y="6672697"/>
            <a:ext cx="287964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86AAD0-483A-4764-917D-C29043A9E7B6}" type="datetimeFigureOut">
              <a:rPr lang="en-IN" smtClean="0"/>
              <a:t>09-04-2026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39479" y="6672697"/>
            <a:ext cx="43194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38887" y="6672697"/>
            <a:ext cx="287964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24255-CC1F-4F59-BFD7-762797A3B4D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592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59846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61" indent="-239961" algn="l" defTabSz="959846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884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19" kern="1200">
          <a:solidFill>
            <a:schemeClr val="tx1"/>
          </a:solidFill>
          <a:latin typeface="+mn-lt"/>
          <a:ea typeface="+mn-ea"/>
          <a:cs typeface="+mn-cs"/>
        </a:defRPr>
      </a:lvl2pPr>
      <a:lvl3pPr marL="1199807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679730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4pPr>
      <a:lvl5pPr marL="2159653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5pPr>
      <a:lvl6pPr marL="2639576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6pPr>
      <a:lvl7pPr marL="3119498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7pPr>
      <a:lvl8pPr marL="3599421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8pPr>
      <a:lvl9pPr marL="4079344" indent="-239961" algn="l" defTabSz="959846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1pPr>
      <a:lvl2pPr marL="479923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2pPr>
      <a:lvl3pPr marL="959846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3pPr>
      <a:lvl4pPr marL="1439769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4pPr>
      <a:lvl5pPr marL="1919691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5pPr>
      <a:lvl6pPr marL="2399614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6pPr>
      <a:lvl7pPr marL="2879537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7pPr>
      <a:lvl8pPr marL="3359460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8pPr>
      <a:lvl9pPr marL="3839383" algn="l" defTabSz="959846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DADDCE16-1B99-9484-13A4-A893F6021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872" y="4725696"/>
            <a:ext cx="2390775" cy="255270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D45D57B-7530-ACAA-2DB7-2961D2E5785F}"/>
              </a:ext>
            </a:extLst>
          </p:cNvPr>
          <p:cNvGrpSpPr/>
          <p:nvPr/>
        </p:nvGrpSpPr>
        <p:grpSpPr>
          <a:xfrm>
            <a:off x="9252817" y="4217277"/>
            <a:ext cx="2975709" cy="2889504"/>
            <a:chOff x="9001357" y="4217277"/>
            <a:chExt cx="2975709" cy="2889504"/>
          </a:xfrm>
        </p:grpSpPr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BB30E238-5665-3FC8-626B-A89F832A0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933"/>
            <a:stretch>
              <a:fillRect/>
            </a:stretch>
          </p:blipFill>
          <p:spPr>
            <a:xfrm rot="20769208">
              <a:off x="10299827" y="4715261"/>
              <a:ext cx="1677239" cy="1838448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5F490A0-A238-88F3-6A2A-8A9996E41F3C}"/>
                </a:ext>
              </a:extLst>
            </p:cNvPr>
            <p:cNvGrpSpPr/>
            <p:nvPr/>
          </p:nvGrpSpPr>
          <p:grpSpPr>
            <a:xfrm>
              <a:off x="9001357" y="4217277"/>
              <a:ext cx="1527883" cy="2889504"/>
              <a:chOff x="9001357" y="4217277"/>
              <a:chExt cx="1527883" cy="2889504"/>
            </a:xfrm>
          </p:grpSpPr>
          <p:pic>
            <p:nvPicPr>
              <p:cNvPr id="159" name="Picture 158">
                <a:extLst>
                  <a:ext uri="{FF2B5EF4-FFF2-40B4-BE49-F238E27FC236}">
                    <a16:creationId xmlns:a16="http://schemas.microsoft.com/office/drawing/2014/main" id="{B5C5BEB3-CA93-4F23-782A-F02BFBB599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3093">
                <a:off x="9001357" y="4761878"/>
                <a:ext cx="1527883" cy="2098149"/>
              </a:xfrm>
              <a:prstGeom prst="rect">
                <a:avLst/>
              </a:prstGeom>
            </p:spPr>
          </p:pic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0861B8B1-7983-C04A-D205-01660DF07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084" r="38278"/>
              <a:stretch>
                <a:fillRect/>
              </a:stretch>
            </p:blipFill>
            <p:spPr>
              <a:xfrm>
                <a:off x="9082598" y="4217277"/>
                <a:ext cx="1087327" cy="2889504"/>
              </a:xfrm>
              <a:prstGeom prst="rect">
                <a:avLst/>
              </a:prstGeom>
            </p:spPr>
          </p:pic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5AC8031-9AB2-9000-FBBE-C78DE0B4E2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0" r="-24030"/>
          <a:stretch>
            <a:fillRect/>
          </a:stretch>
        </p:blipFill>
        <p:spPr>
          <a:xfrm>
            <a:off x="5150196" y="4310800"/>
            <a:ext cx="3074576" cy="2889504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C95F6181-649E-2D71-81DE-51FEDFFDD2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27"/>
          <a:stretch>
            <a:fillRect/>
          </a:stretch>
        </p:blipFill>
        <p:spPr>
          <a:xfrm>
            <a:off x="5124849" y="5503383"/>
            <a:ext cx="1111545" cy="1200500"/>
          </a:xfrm>
          <a:prstGeom prst="rect">
            <a:avLst/>
          </a:prstGeom>
        </p:spPr>
      </p:pic>
      <p:grpSp>
        <p:nvGrpSpPr>
          <p:cNvPr id="88" name="Group 87">
            <a:extLst>
              <a:ext uri="{FF2B5EF4-FFF2-40B4-BE49-F238E27FC236}">
                <a16:creationId xmlns:a16="http://schemas.microsoft.com/office/drawing/2014/main" id="{8F997DF9-5AE3-3477-D8AF-8A953C6DA684}"/>
              </a:ext>
            </a:extLst>
          </p:cNvPr>
          <p:cNvGrpSpPr/>
          <p:nvPr/>
        </p:nvGrpSpPr>
        <p:grpSpPr>
          <a:xfrm>
            <a:off x="1034874" y="378493"/>
            <a:ext cx="2866566" cy="5378100"/>
            <a:chOff x="3788234" y="250540"/>
            <a:chExt cx="2866566" cy="5378100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0E402AD1-BACA-D802-162C-0F2F7E718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1089" y="250540"/>
              <a:ext cx="2113804" cy="4053687"/>
            </a:xfrm>
            <a:prstGeom prst="rect">
              <a:avLst/>
            </a:prstGeom>
          </p:spPr>
        </p:pic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F87F3F0-9A80-EA34-9F83-7EC2A5E308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88234" y="280984"/>
              <a:ext cx="2866566" cy="4013083"/>
            </a:xfrm>
            <a:prstGeom prst="ellipse">
              <a:avLst/>
            </a:prstGeom>
            <a:noFill/>
            <a:ln w="19050">
              <a:solidFill>
                <a:srgbClr val="1E1E1E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ECFFF044-8E38-2171-EDB2-88B979C80EF5}"/>
                </a:ext>
              </a:extLst>
            </p:cNvPr>
            <p:cNvCxnSpPr>
              <a:cxnSpLocks/>
            </p:cNvCxnSpPr>
            <p:nvPr/>
          </p:nvCxnSpPr>
          <p:spPr>
            <a:xfrm>
              <a:off x="5221517" y="4375348"/>
              <a:ext cx="0" cy="1253292"/>
            </a:xfrm>
            <a:prstGeom prst="line">
              <a:avLst/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B2549C1F-81AC-1394-CCAB-6D91EC92D0EB}"/>
              </a:ext>
            </a:extLst>
          </p:cNvPr>
          <p:cNvSpPr txBox="1"/>
          <p:nvPr/>
        </p:nvSpPr>
        <p:spPr>
          <a:xfrm>
            <a:off x="4534273" y="4144596"/>
            <a:ext cx="981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ii) Compact profile reactor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23F2145-10F0-3609-27BB-006313BE6981}"/>
              </a:ext>
            </a:extLst>
          </p:cNvPr>
          <p:cNvSpPr txBox="1"/>
          <p:nvPr/>
        </p:nvSpPr>
        <p:spPr>
          <a:xfrm>
            <a:off x="5991383" y="6932556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iii) Gas analytics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ED70BAE-2FE0-9E14-85A8-B3E529B608BC}"/>
              </a:ext>
            </a:extLst>
          </p:cNvPr>
          <p:cNvSpPr txBox="1"/>
          <p:nvPr/>
        </p:nvSpPr>
        <p:spPr>
          <a:xfrm>
            <a:off x="4874660" y="627834"/>
            <a:ext cx="1656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i) MFCs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Reactor inlet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(C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H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6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O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N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  <a:p>
            <a:pPr algn="ctr"/>
            <a:endParaRPr lang="en-GB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0C4BA958-6DFC-5A25-493B-28F85ABAE2FD}"/>
              </a:ext>
            </a:extLst>
          </p:cNvPr>
          <p:cNvSpPr txBox="1"/>
          <p:nvPr/>
        </p:nvSpPr>
        <p:spPr>
          <a:xfrm>
            <a:off x="4797497" y="4702142"/>
            <a:ext cx="113998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Gas sampling</a:t>
            </a:r>
          </a:p>
        </p:txBody>
      </p: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166AC9BC-D6C7-DF41-788B-B98CF970261F}"/>
              </a:ext>
            </a:extLst>
          </p:cNvPr>
          <p:cNvGrpSpPr/>
          <p:nvPr/>
        </p:nvGrpSpPr>
        <p:grpSpPr>
          <a:xfrm>
            <a:off x="4900968" y="1326528"/>
            <a:ext cx="3277666" cy="4467027"/>
            <a:chOff x="4900968" y="1326528"/>
            <a:chExt cx="3277666" cy="4467027"/>
          </a:xfrm>
        </p:grpSpPr>
        <p:pic>
          <p:nvPicPr>
            <p:cNvPr id="188" name="Picture 187">
              <a:extLst>
                <a:ext uri="{FF2B5EF4-FFF2-40B4-BE49-F238E27FC236}">
                  <a16:creationId xmlns:a16="http://schemas.microsoft.com/office/drawing/2014/main" id="{CD0C5292-CD48-66CE-E08E-23EE7D011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0968" y="1326528"/>
              <a:ext cx="1630155" cy="2915241"/>
            </a:xfrm>
            <a:prstGeom prst="rect">
              <a:avLst/>
            </a:prstGeom>
          </p:spPr>
        </p:pic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DA97A1E2-357B-908F-6940-AFE853D37D26}"/>
                </a:ext>
              </a:extLst>
            </p:cNvPr>
            <p:cNvGrpSpPr/>
            <p:nvPr/>
          </p:nvGrpSpPr>
          <p:grpSpPr>
            <a:xfrm>
              <a:off x="5732906" y="2061584"/>
              <a:ext cx="2445728" cy="3731971"/>
              <a:chOff x="6770295" y="1188118"/>
              <a:chExt cx="2445728" cy="3731971"/>
            </a:xfrm>
          </p:grpSpPr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59EDC2A9-ABEA-C772-8995-9C3E94A4895B}"/>
                  </a:ext>
                </a:extLst>
              </p:cNvPr>
              <p:cNvCxnSpPr>
                <a:cxnSpLocks/>
                <a:endCxn id="116" idx="4"/>
              </p:cNvCxnSpPr>
              <p:nvPr/>
            </p:nvCxnSpPr>
            <p:spPr>
              <a:xfrm flipV="1">
                <a:off x="7089623" y="1826544"/>
                <a:ext cx="1320490" cy="147085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4CA10F6E-B9A6-51CE-AF15-0C3BBFF202DF}"/>
                  </a:ext>
                </a:extLst>
              </p:cNvPr>
              <p:cNvCxnSpPr>
                <a:cxnSpLocks/>
                <a:endCxn id="118" idx="1"/>
              </p:cNvCxnSpPr>
              <p:nvPr/>
            </p:nvCxnSpPr>
            <p:spPr>
              <a:xfrm>
                <a:off x="7105537" y="1993033"/>
                <a:ext cx="1336502" cy="272700"/>
              </a:xfrm>
              <a:prstGeom prst="line">
                <a:avLst/>
              </a:prstGeom>
              <a:ln w="1270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E0B22736-89ED-DFBF-D5DA-21F334D2E2B2}"/>
                  </a:ext>
                </a:extLst>
              </p:cNvPr>
              <p:cNvCxnSpPr>
                <a:cxnSpLocks/>
                <a:endCxn id="119" idx="1"/>
              </p:cNvCxnSpPr>
              <p:nvPr/>
            </p:nvCxnSpPr>
            <p:spPr>
              <a:xfrm>
                <a:off x="7121742" y="2011787"/>
                <a:ext cx="1320298" cy="488006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45F78622-FC3A-240A-6F71-ED91F3DB51D0}"/>
                  </a:ext>
                </a:extLst>
              </p:cNvPr>
              <p:cNvCxnSpPr>
                <a:cxnSpLocks/>
                <a:stCxn id="120" idx="3"/>
              </p:cNvCxnSpPr>
              <p:nvPr/>
            </p:nvCxnSpPr>
            <p:spPr>
              <a:xfrm flipH="1">
                <a:off x="6785254" y="2567070"/>
                <a:ext cx="1720366" cy="2305045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B888F4D-6526-5849-DD7A-A09BE098ACF0}"/>
                  </a:ext>
                </a:extLst>
              </p:cNvPr>
              <p:cNvCxnSpPr>
                <a:cxnSpLocks/>
                <a:stCxn id="121" idx="3"/>
              </p:cNvCxnSpPr>
              <p:nvPr/>
            </p:nvCxnSpPr>
            <p:spPr>
              <a:xfrm flipH="1">
                <a:off x="6800358" y="2338108"/>
                <a:ext cx="1711788" cy="2528361"/>
              </a:xfrm>
              <a:prstGeom prst="line">
                <a:avLst/>
              </a:prstGeom>
              <a:ln w="1270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C7154B43-D37F-79A1-81EF-AE3216BC2A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70295" y="1828732"/>
                <a:ext cx="1663542" cy="3091357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FB5FEF66-B97A-1195-3163-3F58A02064EF}"/>
                  </a:ext>
                </a:extLst>
              </p:cNvPr>
              <p:cNvSpPr txBox="1"/>
              <p:nvPr/>
            </p:nvSpPr>
            <p:spPr>
              <a:xfrm>
                <a:off x="7559560" y="1188118"/>
                <a:ext cx="1656463" cy="246221"/>
              </a:xfrm>
              <a:prstGeom prst="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µ</a:t>
                </a:r>
                <a:r>
                  <a:rPr lang="en-GB" sz="1000" b="1" baseline="-25000" dirty="0">
                    <a:latin typeface="Poppins" panose="00000500000000000000" pitchFamily="2" charset="0"/>
                    <a:cs typeface="Poppins" panose="00000500000000000000" pitchFamily="2" charset="0"/>
                  </a:rPr>
                  <a:t>CPR</a:t>
                </a:r>
                <a:r>
                  <a:rPr lang="en-GB" sz="10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 = µ(T, p, x) =  µ</a:t>
                </a:r>
                <a:r>
                  <a:rPr lang="en-GB" sz="1000" b="1" baseline="-25000" dirty="0">
                    <a:latin typeface="Poppins" panose="00000500000000000000" pitchFamily="2" charset="0"/>
                    <a:cs typeface="Poppins" panose="00000500000000000000" pitchFamily="2" charset="0"/>
                  </a:rPr>
                  <a:t>XRD</a:t>
                </a:r>
                <a:endParaRPr lang="en-IN" sz="1000" b="1" baseline="-250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5B5E3C95-5F3F-B2A1-394D-DDD64B30D222}"/>
                  </a:ext>
                </a:extLst>
              </p:cNvPr>
              <p:cNvSpPr txBox="1"/>
              <p:nvPr/>
            </p:nvSpPr>
            <p:spPr>
              <a:xfrm>
                <a:off x="7845896" y="1531922"/>
                <a:ext cx="1128433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Same catalyst</a:t>
                </a:r>
                <a:endParaRPr lang="de-DE" sz="1000" dirty="0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67D82F76-2903-806F-7C9D-93651955BF12}"/>
                  </a:ext>
                </a:extLst>
              </p:cNvPr>
              <p:cNvSpPr/>
              <p:nvPr/>
            </p:nvSpPr>
            <p:spPr>
              <a:xfrm>
                <a:off x="7879836" y="1482967"/>
                <a:ext cx="1060554" cy="3435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6C842EB8-726D-D234-210C-2FE7432084AE}"/>
                  </a:ext>
                </a:extLst>
              </p:cNvPr>
              <p:cNvSpPr txBox="1"/>
              <p:nvPr/>
            </p:nvSpPr>
            <p:spPr>
              <a:xfrm>
                <a:off x="8448304" y="1942043"/>
                <a:ext cx="24134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T</a:t>
                </a:r>
                <a:endParaRPr lang="de-DE" sz="1000" dirty="0"/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C010E811-2BF7-09BE-EE7B-6A26A718CF24}"/>
                  </a:ext>
                </a:extLst>
              </p:cNvPr>
              <p:cNvSpPr txBox="1"/>
              <p:nvPr/>
            </p:nvSpPr>
            <p:spPr>
              <a:xfrm>
                <a:off x="8442039" y="2142622"/>
                <a:ext cx="226553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p</a:t>
                </a:r>
                <a:endParaRPr lang="de-DE" sz="1000" dirty="0"/>
              </a:p>
            </p:txBody>
          </p:sp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8B0EE211-FD33-82BF-EEBC-A052BB6F2185}"/>
                  </a:ext>
                </a:extLst>
              </p:cNvPr>
              <p:cNvSpPr txBox="1"/>
              <p:nvPr/>
            </p:nvSpPr>
            <p:spPr>
              <a:xfrm>
                <a:off x="8442040" y="2376682"/>
                <a:ext cx="24134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x</a:t>
                </a:r>
                <a:endParaRPr lang="de-DE" sz="1000" dirty="0"/>
              </a:p>
            </p:txBody>
          </p: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8E8739C4-4FB5-2AF2-DA4D-AB2ADB6364B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79260" y="2413430"/>
                <a:ext cx="180000" cy="180000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1" name="Oval 120">
                <a:extLst>
                  <a:ext uri="{FF2B5EF4-FFF2-40B4-BE49-F238E27FC236}">
                    <a16:creationId xmlns:a16="http://schemas.microsoft.com/office/drawing/2014/main" id="{49D0E02C-50A5-DB63-D73C-2192579BF62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85786" y="2184468"/>
                <a:ext cx="180000" cy="180000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2B1587BC-3402-629C-522B-A6F42FDE310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83802" y="1948379"/>
                <a:ext cx="180000" cy="180000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14882F9D-E9D4-2C39-A68C-B802B82DB8C6}"/>
                  </a:ext>
                </a:extLst>
              </p:cNvPr>
              <p:cNvCxnSpPr>
                <a:cxnSpLocks/>
                <a:endCxn id="117" idx="1"/>
              </p:cNvCxnSpPr>
              <p:nvPr/>
            </p:nvCxnSpPr>
            <p:spPr>
              <a:xfrm>
                <a:off x="7170853" y="2015046"/>
                <a:ext cx="1277451" cy="50108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145DFF56-2132-7571-8368-32E53BD40E22}"/>
                  </a:ext>
                </a:extLst>
              </p:cNvPr>
              <p:cNvCxnSpPr>
                <a:cxnSpLocks/>
                <a:endCxn id="117" idx="1"/>
              </p:cNvCxnSpPr>
              <p:nvPr/>
            </p:nvCxnSpPr>
            <p:spPr>
              <a:xfrm flipV="1">
                <a:off x="6773974" y="2065154"/>
                <a:ext cx="1674330" cy="2847275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26" name="TextBox 125">
            <a:extLst>
              <a:ext uri="{FF2B5EF4-FFF2-40B4-BE49-F238E27FC236}">
                <a16:creationId xmlns:a16="http://schemas.microsoft.com/office/drawing/2014/main" id="{C2471F3B-8DCF-C6F6-D33B-948CB83E0BB9}"/>
              </a:ext>
            </a:extLst>
          </p:cNvPr>
          <p:cNvSpPr txBox="1"/>
          <p:nvPr/>
        </p:nvSpPr>
        <p:spPr>
          <a:xfrm>
            <a:off x="8301943" y="6676153"/>
            <a:ext cx="1656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iv) µXRD Cell</a:t>
            </a:r>
          </a:p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 Laboratory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38" name="Straight Arrow Connector 137">
            <a:extLst>
              <a:ext uri="{FF2B5EF4-FFF2-40B4-BE49-F238E27FC236}">
                <a16:creationId xmlns:a16="http://schemas.microsoft.com/office/drawing/2014/main" id="{E9EDB29E-5BE0-4CC6-EE7A-45FDA95D28D5}"/>
              </a:ext>
            </a:extLst>
          </p:cNvPr>
          <p:cNvCxnSpPr>
            <a:cxnSpLocks/>
          </p:cNvCxnSpPr>
          <p:nvPr/>
        </p:nvCxnSpPr>
        <p:spPr>
          <a:xfrm>
            <a:off x="5435022" y="1600318"/>
            <a:ext cx="12301" cy="35394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E4EDAB65-437D-97E9-66FB-DB70CED9F392}"/>
              </a:ext>
            </a:extLst>
          </p:cNvPr>
          <p:cNvSpPr txBox="1"/>
          <p:nvPr/>
        </p:nvSpPr>
        <p:spPr>
          <a:xfrm rot="20641885">
            <a:off x="2765960" y="4867228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Area Detector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8515F21E-1101-57CA-D6C8-9037C05C4BA8}"/>
              </a:ext>
            </a:extLst>
          </p:cNvPr>
          <p:cNvSpPr txBox="1"/>
          <p:nvPr/>
        </p:nvSpPr>
        <p:spPr>
          <a:xfrm rot="20641885">
            <a:off x="6132399" y="4766560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Area Detector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8F82DC9B-8EC9-3D08-403B-7C3E02C8D724}"/>
              </a:ext>
            </a:extLst>
          </p:cNvPr>
          <p:cNvSpPr txBox="1"/>
          <p:nvPr/>
        </p:nvSpPr>
        <p:spPr>
          <a:xfrm>
            <a:off x="10565412" y="4971565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>
                <a:latin typeface="Poppins" panose="00000500000000000000" pitchFamily="2" charset="0"/>
                <a:cs typeface="Poppins" panose="00000500000000000000" pitchFamily="2" charset="0"/>
              </a:rPr>
              <a:t>Area </a:t>
            </a:r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Detector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90" name="Straight Arrow Connector 189">
            <a:extLst>
              <a:ext uri="{FF2B5EF4-FFF2-40B4-BE49-F238E27FC236}">
                <a16:creationId xmlns:a16="http://schemas.microsoft.com/office/drawing/2014/main" id="{3E7FCFCF-4CD7-D525-A0E6-2C423D6DF8B0}"/>
              </a:ext>
            </a:extLst>
          </p:cNvPr>
          <p:cNvCxnSpPr>
            <a:cxnSpLocks/>
          </p:cNvCxnSpPr>
          <p:nvPr/>
        </p:nvCxnSpPr>
        <p:spPr>
          <a:xfrm>
            <a:off x="5768656" y="1087761"/>
            <a:ext cx="9862" cy="3240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Arrow Connector 191">
            <a:extLst>
              <a:ext uri="{FF2B5EF4-FFF2-40B4-BE49-F238E27FC236}">
                <a16:creationId xmlns:a16="http://schemas.microsoft.com/office/drawing/2014/main" id="{F460A61B-A407-0BE3-485B-F053BF31FC81}"/>
              </a:ext>
            </a:extLst>
          </p:cNvPr>
          <p:cNvCxnSpPr>
            <a:cxnSpLocks/>
          </p:cNvCxnSpPr>
          <p:nvPr/>
        </p:nvCxnSpPr>
        <p:spPr>
          <a:xfrm>
            <a:off x="5758794" y="4101347"/>
            <a:ext cx="19724" cy="1401953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DED37C5B-2C23-C4A3-6482-C3F87EE0D8B0}"/>
              </a:ext>
            </a:extLst>
          </p:cNvPr>
          <p:cNvSpPr txBox="1"/>
          <p:nvPr/>
        </p:nvSpPr>
        <p:spPr>
          <a:xfrm>
            <a:off x="4277719" y="6677444"/>
            <a:ext cx="1500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iv) µXRD Cell </a:t>
            </a:r>
          </a:p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Synchrotron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54B770D6-8B7A-82A2-8280-2AECA7177E86}"/>
              </a:ext>
            </a:extLst>
          </p:cNvPr>
          <p:cNvCxnSpPr/>
          <p:nvPr/>
        </p:nvCxnSpPr>
        <p:spPr>
          <a:xfrm>
            <a:off x="4177398" y="223520"/>
            <a:ext cx="0" cy="6669368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Straight Connector 214">
            <a:extLst>
              <a:ext uri="{FF2B5EF4-FFF2-40B4-BE49-F238E27FC236}">
                <a16:creationId xmlns:a16="http://schemas.microsoft.com/office/drawing/2014/main" id="{467DE3B4-EEE1-3C39-E410-EE8473014DA9}"/>
              </a:ext>
            </a:extLst>
          </p:cNvPr>
          <p:cNvCxnSpPr/>
          <p:nvPr/>
        </p:nvCxnSpPr>
        <p:spPr>
          <a:xfrm>
            <a:off x="8313445" y="223520"/>
            <a:ext cx="0" cy="6669368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5" name="Group 254">
            <a:extLst>
              <a:ext uri="{FF2B5EF4-FFF2-40B4-BE49-F238E27FC236}">
                <a16:creationId xmlns:a16="http://schemas.microsoft.com/office/drawing/2014/main" id="{9CF356C9-4321-250E-F2C5-D1962208173E}"/>
              </a:ext>
            </a:extLst>
          </p:cNvPr>
          <p:cNvGrpSpPr/>
          <p:nvPr/>
        </p:nvGrpSpPr>
        <p:grpSpPr>
          <a:xfrm>
            <a:off x="8833033" y="1262855"/>
            <a:ext cx="3277666" cy="4436905"/>
            <a:chOff x="4900968" y="1326528"/>
            <a:chExt cx="3277666" cy="4436905"/>
          </a:xfrm>
        </p:grpSpPr>
        <p:pic>
          <p:nvPicPr>
            <p:cNvPr id="256" name="Picture 255">
              <a:extLst>
                <a:ext uri="{FF2B5EF4-FFF2-40B4-BE49-F238E27FC236}">
                  <a16:creationId xmlns:a16="http://schemas.microsoft.com/office/drawing/2014/main" id="{9AEAB6FB-A86D-2DFB-D18E-F47C4735E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0968" y="1326528"/>
              <a:ext cx="1630155" cy="2915241"/>
            </a:xfrm>
            <a:prstGeom prst="rect">
              <a:avLst/>
            </a:prstGeom>
          </p:spPr>
        </p:pic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647915BF-CB65-6DBB-7E94-AC4066743C56}"/>
                </a:ext>
              </a:extLst>
            </p:cNvPr>
            <p:cNvGrpSpPr/>
            <p:nvPr/>
          </p:nvGrpSpPr>
          <p:grpSpPr>
            <a:xfrm>
              <a:off x="5933295" y="2061584"/>
              <a:ext cx="2245339" cy="3701849"/>
              <a:chOff x="6970684" y="1188118"/>
              <a:chExt cx="2245339" cy="3701849"/>
            </a:xfrm>
          </p:grpSpPr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B2D5B67B-6736-F4F8-C93D-0A18200A593B}"/>
                  </a:ext>
                </a:extLst>
              </p:cNvPr>
              <p:cNvCxnSpPr>
                <a:cxnSpLocks/>
                <a:endCxn id="266" idx="4"/>
              </p:cNvCxnSpPr>
              <p:nvPr/>
            </p:nvCxnSpPr>
            <p:spPr>
              <a:xfrm flipV="1">
                <a:off x="7087962" y="1826544"/>
                <a:ext cx="1322151" cy="148295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>
                <a:extLst>
                  <a:ext uri="{FF2B5EF4-FFF2-40B4-BE49-F238E27FC236}">
                    <a16:creationId xmlns:a16="http://schemas.microsoft.com/office/drawing/2014/main" id="{6C8EFA62-B42B-4C0D-9098-0D365AAF7D28}"/>
                  </a:ext>
                </a:extLst>
              </p:cNvPr>
              <p:cNvCxnSpPr>
                <a:cxnSpLocks/>
                <a:endCxn id="268" idx="1"/>
              </p:cNvCxnSpPr>
              <p:nvPr/>
            </p:nvCxnSpPr>
            <p:spPr>
              <a:xfrm>
                <a:off x="7105537" y="1993033"/>
                <a:ext cx="1336502" cy="272700"/>
              </a:xfrm>
              <a:prstGeom prst="line">
                <a:avLst/>
              </a:prstGeom>
              <a:ln w="1270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D5057FF7-5A10-257E-D7E6-8B318112B3D9}"/>
                  </a:ext>
                </a:extLst>
              </p:cNvPr>
              <p:cNvCxnSpPr>
                <a:cxnSpLocks/>
                <a:endCxn id="269" idx="1"/>
              </p:cNvCxnSpPr>
              <p:nvPr/>
            </p:nvCxnSpPr>
            <p:spPr>
              <a:xfrm>
                <a:off x="7121742" y="2011787"/>
                <a:ext cx="1320298" cy="488006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3E82D49A-6F7F-F8D7-3049-26157AF7E667}"/>
                  </a:ext>
                </a:extLst>
              </p:cNvPr>
              <p:cNvCxnSpPr>
                <a:cxnSpLocks/>
                <a:stCxn id="270" idx="3"/>
              </p:cNvCxnSpPr>
              <p:nvPr/>
            </p:nvCxnSpPr>
            <p:spPr>
              <a:xfrm flipH="1">
                <a:off x="6975764" y="2567070"/>
                <a:ext cx="1529856" cy="2322897"/>
              </a:xfrm>
              <a:prstGeom prst="line">
                <a:avLst/>
              </a:prstGeom>
              <a:ln w="12700">
                <a:solidFill>
                  <a:schemeClr val="accent6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6083FFF5-7AD1-6634-D06E-1919B4B3BBB5}"/>
                  </a:ext>
                </a:extLst>
              </p:cNvPr>
              <p:cNvCxnSpPr>
                <a:cxnSpLocks/>
                <a:stCxn id="271" idx="3"/>
              </p:cNvCxnSpPr>
              <p:nvPr/>
            </p:nvCxnSpPr>
            <p:spPr>
              <a:xfrm flipH="1">
                <a:off x="6975764" y="2338108"/>
                <a:ext cx="1536382" cy="2551859"/>
              </a:xfrm>
              <a:prstGeom prst="line">
                <a:avLst/>
              </a:prstGeom>
              <a:ln w="12700">
                <a:solidFill>
                  <a:srgbClr val="0070C0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B8D7B290-B5BB-1B20-6E24-1581BA81CF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70684" y="1828732"/>
                <a:ext cx="1463153" cy="3061235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76E2D1FE-AE0B-3707-65CC-3F5FCBB5000B}"/>
                  </a:ext>
                </a:extLst>
              </p:cNvPr>
              <p:cNvSpPr txBox="1"/>
              <p:nvPr/>
            </p:nvSpPr>
            <p:spPr>
              <a:xfrm>
                <a:off x="7559560" y="1188118"/>
                <a:ext cx="1656463" cy="246221"/>
              </a:xfrm>
              <a:prstGeom prst="rect">
                <a:avLst/>
              </a:prstGeom>
              <a:noFill/>
              <a:ln w="12700">
                <a:solidFill>
                  <a:srgbClr val="C0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0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µ</a:t>
                </a:r>
                <a:r>
                  <a:rPr lang="en-GB" sz="1000" b="1" baseline="-25000" dirty="0">
                    <a:latin typeface="Poppins" panose="00000500000000000000" pitchFamily="2" charset="0"/>
                    <a:cs typeface="Poppins" panose="00000500000000000000" pitchFamily="2" charset="0"/>
                  </a:rPr>
                  <a:t>CPR</a:t>
                </a:r>
                <a:r>
                  <a:rPr lang="en-GB" sz="1000" b="1" dirty="0">
                    <a:latin typeface="Poppins" panose="00000500000000000000" pitchFamily="2" charset="0"/>
                    <a:cs typeface="Poppins" panose="00000500000000000000" pitchFamily="2" charset="0"/>
                  </a:rPr>
                  <a:t> = µ(T, p, x) =  µ</a:t>
                </a:r>
                <a:r>
                  <a:rPr lang="en-GB" sz="1000" b="1" baseline="-25000" dirty="0">
                    <a:latin typeface="Poppins" panose="00000500000000000000" pitchFamily="2" charset="0"/>
                    <a:cs typeface="Poppins" panose="00000500000000000000" pitchFamily="2" charset="0"/>
                  </a:rPr>
                  <a:t>XRD</a:t>
                </a:r>
                <a:endParaRPr lang="en-IN" sz="1000" b="1" baseline="-25000" dirty="0">
                  <a:latin typeface="Poppins" panose="00000500000000000000" pitchFamily="2" charset="0"/>
                  <a:cs typeface="Poppins" panose="00000500000000000000" pitchFamily="2" charset="0"/>
                </a:endParaRPr>
              </a:p>
            </p:txBody>
          </p:sp>
          <p:sp>
            <p:nvSpPr>
              <p:cNvPr id="265" name="TextBox 264">
                <a:extLst>
                  <a:ext uri="{FF2B5EF4-FFF2-40B4-BE49-F238E27FC236}">
                    <a16:creationId xmlns:a16="http://schemas.microsoft.com/office/drawing/2014/main" id="{56AA3555-AAF6-D727-E74B-EFF16A94E208}"/>
                  </a:ext>
                </a:extLst>
              </p:cNvPr>
              <p:cNvSpPr txBox="1"/>
              <p:nvPr/>
            </p:nvSpPr>
            <p:spPr>
              <a:xfrm>
                <a:off x="7845896" y="1531922"/>
                <a:ext cx="1128433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Same catalyst</a:t>
                </a:r>
                <a:endParaRPr lang="de-DE" sz="1000" dirty="0"/>
              </a:p>
            </p:txBody>
          </p:sp>
          <p:sp>
            <p:nvSpPr>
              <p:cNvPr id="266" name="Oval 265">
                <a:extLst>
                  <a:ext uri="{FF2B5EF4-FFF2-40B4-BE49-F238E27FC236}">
                    <a16:creationId xmlns:a16="http://schemas.microsoft.com/office/drawing/2014/main" id="{39E40615-A8C7-D4E6-C4C7-6FCB0C1EA62F}"/>
                  </a:ext>
                </a:extLst>
              </p:cNvPr>
              <p:cNvSpPr/>
              <p:nvPr/>
            </p:nvSpPr>
            <p:spPr>
              <a:xfrm>
                <a:off x="7879836" y="1482967"/>
                <a:ext cx="1060554" cy="343577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2CFFA536-5C00-2303-FA7E-428BACD296F6}"/>
                  </a:ext>
                </a:extLst>
              </p:cNvPr>
              <p:cNvSpPr txBox="1"/>
              <p:nvPr/>
            </p:nvSpPr>
            <p:spPr>
              <a:xfrm>
                <a:off x="8448304" y="1942043"/>
                <a:ext cx="24134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T</a:t>
                </a:r>
                <a:endParaRPr lang="de-DE" sz="1000" dirty="0"/>
              </a:p>
            </p:txBody>
          </p:sp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5C9E6D07-EB23-B504-855B-2D0C09257598}"/>
                  </a:ext>
                </a:extLst>
              </p:cNvPr>
              <p:cNvSpPr txBox="1"/>
              <p:nvPr/>
            </p:nvSpPr>
            <p:spPr>
              <a:xfrm>
                <a:off x="8442039" y="2142622"/>
                <a:ext cx="226553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p</a:t>
                </a:r>
                <a:endParaRPr lang="de-DE" sz="1000" dirty="0"/>
              </a:p>
            </p:txBody>
          </p:sp>
          <p:sp>
            <p:nvSpPr>
              <p:cNvPr id="269" name="TextBox 268">
                <a:extLst>
                  <a:ext uri="{FF2B5EF4-FFF2-40B4-BE49-F238E27FC236}">
                    <a16:creationId xmlns:a16="http://schemas.microsoft.com/office/drawing/2014/main" id="{E4B20EC7-EB8B-D5BE-6F99-A4572B364D29}"/>
                  </a:ext>
                </a:extLst>
              </p:cNvPr>
              <p:cNvSpPr txBox="1"/>
              <p:nvPr/>
            </p:nvSpPr>
            <p:spPr>
              <a:xfrm>
                <a:off x="8442040" y="2376682"/>
                <a:ext cx="24134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en-GB" sz="1000" dirty="0">
                    <a:latin typeface="Poppins" panose="00000500000000000000" pitchFamily="2" charset="0"/>
                    <a:cs typeface="Poppins" panose="00000500000000000000" pitchFamily="2" charset="0"/>
                  </a:rPr>
                  <a:t>x</a:t>
                </a:r>
                <a:endParaRPr lang="de-DE" sz="1000" dirty="0"/>
              </a:p>
            </p:txBody>
          </p:sp>
          <p:sp>
            <p:nvSpPr>
              <p:cNvPr id="270" name="Oval 269">
                <a:extLst>
                  <a:ext uri="{FF2B5EF4-FFF2-40B4-BE49-F238E27FC236}">
                    <a16:creationId xmlns:a16="http://schemas.microsoft.com/office/drawing/2014/main" id="{489F7D01-2D48-85AB-6C18-B11966350FF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79260" y="2413430"/>
                <a:ext cx="180000" cy="180000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1" name="Oval 270">
                <a:extLst>
                  <a:ext uri="{FF2B5EF4-FFF2-40B4-BE49-F238E27FC236}">
                    <a16:creationId xmlns:a16="http://schemas.microsoft.com/office/drawing/2014/main" id="{5FD0F00F-AC63-C156-6F40-9C5E5C463D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85786" y="2184468"/>
                <a:ext cx="180000" cy="180000"/>
              </a:xfrm>
              <a:prstGeom prst="ellipse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F2C4B2FD-1827-24C6-5A1D-272C7D2D46D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83802" y="1948379"/>
                <a:ext cx="180000" cy="180000"/>
              </a:xfrm>
              <a:prstGeom prst="ellipse">
                <a:avLst/>
              </a:prstGeom>
              <a:no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E80E1F08-D92C-31DB-F312-7A667CA4B2B7}"/>
                  </a:ext>
                </a:extLst>
              </p:cNvPr>
              <p:cNvCxnSpPr>
                <a:cxnSpLocks/>
                <a:endCxn id="267" idx="1"/>
              </p:cNvCxnSpPr>
              <p:nvPr/>
            </p:nvCxnSpPr>
            <p:spPr>
              <a:xfrm>
                <a:off x="7152403" y="1979127"/>
                <a:ext cx="1295901" cy="86027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61AE243C-85D9-DE1C-7A79-7B21CE0C3E47}"/>
                  </a:ext>
                </a:extLst>
              </p:cNvPr>
              <p:cNvCxnSpPr>
                <a:cxnSpLocks/>
                <a:endCxn id="267" idx="1"/>
              </p:cNvCxnSpPr>
              <p:nvPr/>
            </p:nvCxnSpPr>
            <p:spPr>
              <a:xfrm flipV="1">
                <a:off x="6970684" y="2065154"/>
                <a:ext cx="1477620" cy="2824813"/>
              </a:xfrm>
              <a:prstGeom prst="line">
                <a:avLst/>
              </a:prstGeom>
              <a:ln w="12700">
                <a:solidFill>
                  <a:schemeClr val="accent2"/>
                </a:solidFill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277" name="TextBox 276">
            <a:extLst>
              <a:ext uri="{FF2B5EF4-FFF2-40B4-BE49-F238E27FC236}">
                <a16:creationId xmlns:a16="http://schemas.microsoft.com/office/drawing/2014/main" id="{D0BD43AC-7632-9A76-F757-D774AA9023F5}"/>
              </a:ext>
            </a:extLst>
          </p:cNvPr>
          <p:cNvSpPr txBox="1"/>
          <p:nvPr/>
        </p:nvSpPr>
        <p:spPr>
          <a:xfrm>
            <a:off x="8719515" y="4068124"/>
            <a:ext cx="981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ii) Compact profile reactor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3C5687A3-5A5A-32E2-53DF-E9191B9395CE}"/>
              </a:ext>
            </a:extLst>
          </p:cNvPr>
          <p:cNvSpPr txBox="1"/>
          <p:nvPr/>
        </p:nvSpPr>
        <p:spPr>
          <a:xfrm>
            <a:off x="8688774" y="4655976"/>
            <a:ext cx="113998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Gas sampling</a:t>
            </a:r>
          </a:p>
        </p:txBody>
      </p:sp>
      <p:cxnSp>
        <p:nvCxnSpPr>
          <p:cNvPr id="279" name="Straight Arrow Connector 278">
            <a:extLst>
              <a:ext uri="{FF2B5EF4-FFF2-40B4-BE49-F238E27FC236}">
                <a16:creationId xmlns:a16="http://schemas.microsoft.com/office/drawing/2014/main" id="{B0763958-BC8D-EF0E-F881-888116B23030}"/>
              </a:ext>
            </a:extLst>
          </p:cNvPr>
          <p:cNvCxnSpPr>
            <a:cxnSpLocks/>
          </p:cNvCxnSpPr>
          <p:nvPr/>
        </p:nvCxnSpPr>
        <p:spPr>
          <a:xfrm flipH="1">
            <a:off x="9668650" y="3975100"/>
            <a:ext cx="11280" cy="1574141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>
            <a:extLst>
              <a:ext uri="{FF2B5EF4-FFF2-40B4-BE49-F238E27FC236}">
                <a16:creationId xmlns:a16="http://schemas.microsoft.com/office/drawing/2014/main" id="{AF52A5F7-AB43-E01F-9D33-631E9B9C7C47}"/>
              </a:ext>
            </a:extLst>
          </p:cNvPr>
          <p:cNvCxnSpPr>
            <a:cxnSpLocks/>
          </p:cNvCxnSpPr>
          <p:nvPr/>
        </p:nvCxnSpPr>
        <p:spPr>
          <a:xfrm flipH="1" flipV="1">
            <a:off x="10014614" y="5802003"/>
            <a:ext cx="32465" cy="113055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291">
            <a:extLst>
              <a:ext uri="{FF2B5EF4-FFF2-40B4-BE49-F238E27FC236}">
                <a16:creationId xmlns:a16="http://schemas.microsoft.com/office/drawing/2014/main" id="{7FD8D9E9-937C-D1FA-BB1D-8EDCBC76093C}"/>
              </a:ext>
            </a:extLst>
          </p:cNvPr>
          <p:cNvCxnSpPr>
            <a:cxnSpLocks/>
          </p:cNvCxnSpPr>
          <p:nvPr/>
        </p:nvCxnSpPr>
        <p:spPr>
          <a:xfrm>
            <a:off x="10039459" y="6932556"/>
            <a:ext cx="308587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TextBox 292">
            <a:extLst>
              <a:ext uri="{FF2B5EF4-FFF2-40B4-BE49-F238E27FC236}">
                <a16:creationId xmlns:a16="http://schemas.microsoft.com/office/drawing/2014/main" id="{ECBF9EAA-3E03-5A91-2720-8EE05152B700}"/>
              </a:ext>
            </a:extLst>
          </p:cNvPr>
          <p:cNvSpPr txBox="1"/>
          <p:nvPr/>
        </p:nvSpPr>
        <p:spPr>
          <a:xfrm>
            <a:off x="10178603" y="6823338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iii) </a:t>
            </a:r>
            <a:r>
              <a:rPr lang="en-GB" sz="800" b="1">
                <a:latin typeface="Poppins" panose="00000500000000000000" pitchFamily="2" charset="0"/>
                <a:cs typeface="Poppins" panose="00000500000000000000" pitchFamily="2" charset="0"/>
              </a:rPr>
              <a:t>Gas analytics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CED14D30-06BB-F84A-52A3-8534143D1714}"/>
              </a:ext>
            </a:extLst>
          </p:cNvPr>
          <p:cNvSpPr txBox="1"/>
          <p:nvPr/>
        </p:nvSpPr>
        <p:spPr>
          <a:xfrm>
            <a:off x="320454" y="-24527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(a) Synchrotron XRD from CPR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F76B7951-4120-2CE9-9D94-2CE7FC7D8F64}"/>
              </a:ext>
            </a:extLst>
          </p:cNvPr>
          <p:cNvSpPr txBox="1"/>
          <p:nvPr/>
        </p:nvSpPr>
        <p:spPr>
          <a:xfrm>
            <a:off x="4965368" y="-31104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(b) μ-XRD Synchrotron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29A38C6D-F9AE-0863-21B7-B75065238DE3}"/>
              </a:ext>
            </a:extLst>
          </p:cNvPr>
          <p:cNvSpPr txBox="1"/>
          <p:nvPr/>
        </p:nvSpPr>
        <p:spPr>
          <a:xfrm>
            <a:off x="8797772" y="559494"/>
            <a:ext cx="1656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i) MFCs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Reactor inlet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(C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H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6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O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N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  <a:p>
            <a:pPr algn="ctr"/>
            <a:endParaRPr lang="en-GB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305" name="Straight Arrow Connector 304">
            <a:extLst>
              <a:ext uri="{FF2B5EF4-FFF2-40B4-BE49-F238E27FC236}">
                <a16:creationId xmlns:a16="http://schemas.microsoft.com/office/drawing/2014/main" id="{366692BD-7B61-1B0B-0806-781335BF2919}"/>
              </a:ext>
            </a:extLst>
          </p:cNvPr>
          <p:cNvCxnSpPr>
            <a:cxnSpLocks/>
          </p:cNvCxnSpPr>
          <p:nvPr/>
        </p:nvCxnSpPr>
        <p:spPr>
          <a:xfrm>
            <a:off x="9691768" y="1019421"/>
            <a:ext cx="9862" cy="3240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TextBox 305">
            <a:extLst>
              <a:ext uri="{FF2B5EF4-FFF2-40B4-BE49-F238E27FC236}">
                <a16:creationId xmlns:a16="http://schemas.microsoft.com/office/drawing/2014/main" id="{FACBC3D0-E527-2D95-82B6-6C5A671CBF99}"/>
              </a:ext>
            </a:extLst>
          </p:cNvPr>
          <p:cNvSpPr txBox="1"/>
          <p:nvPr/>
        </p:nvSpPr>
        <p:spPr>
          <a:xfrm>
            <a:off x="9425907" y="-51594"/>
            <a:ext cx="256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(c) μ-XRD Laboratory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7" name="Straight Arrow Connector 306">
            <a:extLst>
              <a:ext uri="{FF2B5EF4-FFF2-40B4-BE49-F238E27FC236}">
                <a16:creationId xmlns:a16="http://schemas.microsoft.com/office/drawing/2014/main" id="{E0AD7A26-938A-6525-990E-3E0FD80D34EE}"/>
              </a:ext>
            </a:extLst>
          </p:cNvPr>
          <p:cNvCxnSpPr>
            <a:cxnSpLocks/>
          </p:cNvCxnSpPr>
          <p:nvPr/>
        </p:nvCxnSpPr>
        <p:spPr>
          <a:xfrm>
            <a:off x="5951689" y="4044717"/>
            <a:ext cx="9862" cy="3240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9" name="TextBox 308">
            <a:extLst>
              <a:ext uri="{FF2B5EF4-FFF2-40B4-BE49-F238E27FC236}">
                <a16:creationId xmlns:a16="http://schemas.microsoft.com/office/drawing/2014/main" id="{77E2757B-5109-1E53-C8A9-BF6689668195}"/>
              </a:ext>
            </a:extLst>
          </p:cNvPr>
          <p:cNvSpPr txBox="1"/>
          <p:nvPr/>
        </p:nvSpPr>
        <p:spPr>
          <a:xfrm>
            <a:off x="5506517" y="4304393"/>
            <a:ext cx="11399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Reactor</a:t>
            </a:r>
          </a:p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Outlet</a:t>
            </a:r>
          </a:p>
        </p:txBody>
      </p:sp>
      <p:cxnSp>
        <p:nvCxnSpPr>
          <p:cNvPr id="310" name="Straight Arrow Connector 309">
            <a:extLst>
              <a:ext uri="{FF2B5EF4-FFF2-40B4-BE49-F238E27FC236}">
                <a16:creationId xmlns:a16="http://schemas.microsoft.com/office/drawing/2014/main" id="{4C280D80-8317-BB24-9F1E-328308B5E8E2}"/>
              </a:ext>
            </a:extLst>
          </p:cNvPr>
          <p:cNvCxnSpPr>
            <a:cxnSpLocks/>
          </p:cNvCxnSpPr>
          <p:nvPr/>
        </p:nvCxnSpPr>
        <p:spPr>
          <a:xfrm>
            <a:off x="9972776" y="3957601"/>
            <a:ext cx="9862" cy="3240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TextBox 310">
            <a:extLst>
              <a:ext uri="{FF2B5EF4-FFF2-40B4-BE49-F238E27FC236}">
                <a16:creationId xmlns:a16="http://schemas.microsoft.com/office/drawing/2014/main" id="{07BA8F5C-9013-15F9-0737-28E760E7BFE0}"/>
              </a:ext>
            </a:extLst>
          </p:cNvPr>
          <p:cNvSpPr txBox="1"/>
          <p:nvPr/>
        </p:nvSpPr>
        <p:spPr>
          <a:xfrm>
            <a:off x="9527604" y="4217277"/>
            <a:ext cx="11399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Reactor</a:t>
            </a:r>
          </a:p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Outlet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FAE785-9A86-624B-F986-420A7B468686}"/>
              </a:ext>
            </a:extLst>
          </p:cNvPr>
          <p:cNvSpPr txBox="1"/>
          <p:nvPr/>
        </p:nvSpPr>
        <p:spPr>
          <a:xfrm>
            <a:off x="8578661" y="5549241"/>
            <a:ext cx="113998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X-rays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A24508A-7181-5F9D-F1C4-4E35028190EB}"/>
              </a:ext>
            </a:extLst>
          </p:cNvPr>
          <p:cNvSpPr txBox="1"/>
          <p:nvPr/>
        </p:nvSpPr>
        <p:spPr>
          <a:xfrm>
            <a:off x="4338203" y="5647830"/>
            <a:ext cx="113998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X-rays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EB7B83-D441-185C-F4B5-5702A1280F15}"/>
              </a:ext>
            </a:extLst>
          </p:cNvPr>
          <p:cNvSpPr txBox="1"/>
          <p:nvPr/>
        </p:nvSpPr>
        <p:spPr>
          <a:xfrm>
            <a:off x="1007004" y="5755552"/>
            <a:ext cx="113998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X-rays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E0797D4-A47B-006B-24C3-A45AAE902900}"/>
              </a:ext>
            </a:extLst>
          </p:cNvPr>
          <p:cNvCxnSpPr>
            <a:cxnSpLocks/>
          </p:cNvCxnSpPr>
          <p:nvPr/>
        </p:nvCxnSpPr>
        <p:spPr>
          <a:xfrm>
            <a:off x="2400769" y="6665997"/>
            <a:ext cx="9862" cy="324006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B7519CE-370E-4F87-D4DD-5786496280C0}"/>
              </a:ext>
            </a:extLst>
          </p:cNvPr>
          <p:cNvSpPr txBox="1"/>
          <p:nvPr/>
        </p:nvSpPr>
        <p:spPr>
          <a:xfrm>
            <a:off x="1570149" y="6758108"/>
            <a:ext cx="11399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Reactor</a:t>
            </a:r>
          </a:p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Outlet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3B697A-E027-B00B-E617-5F4AB86F3460}"/>
              </a:ext>
            </a:extLst>
          </p:cNvPr>
          <p:cNvCxnSpPr>
            <a:cxnSpLocks/>
          </p:cNvCxnSpPr>
          <p:nvPr/>
        </p:nvCxnSpPr>
        <p:spPr>
          <a:xfrm>
            <a:off x="5747865" y="5991490"/>
            <a:ext cx="0" cy="10073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AEFF4B8-01D1-45BF-8C3C-DB7830A260D1}"/>
              </a:ext>
            </a:extLst>
          </p:cNvPr>
          <p:cNvCxnSpPr>
            <a:cxnSpLocks/>
          </p:cNvCxnSpPr>
          <p:nvPr/>
        </p:nvCxnSpPr>
        <p:spPr>
          <a:xfrm flipV="1">
            <a:off x="5738474" y="6988712"/>
            <a:ext cx="394990" cy="725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BE3D93D-437D-4B15-DE3C-DB93A87CAC46}"/>
              </a:ext>
            </a:extLst>
          </p:cNvPr>
          <p:cNvCxnSpPr>
            <a:cxnSpLocks/>
          </p:cNvCxnSpPr>
          <p:nvPr/>
        </p:nvCxnSpPr>
        <p:spPr>
          <a:xfrm>
            <a:off x="2550993" y="6614160"/>
            <a:ext cx="0" cy="4790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338DF42D-4C1A-F2CD-9A96-61F15BF5CE33}"/>
              </a:ext>
            </a:extLst>
          </p:cNvPr>
          <p:cNvCxnSpPr>
            <a:cxnSpLocks/>
          </p:cNvCxnSpPr>
          <p:nvPr/>
        </p:nvCxnSpPr>
        <p:spPr>
          <a:xfrm flipV="1">
            <a:off x="2545242" y="7092230"/>
            <a:ext cx="164892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1C14E3A-BAF6-CD03-99F1-529A60995A0E}"/>
              </a:ext>
            </a:extLst>
          </p:cNvPr>
          <p:cNvSpPr txBox="1"/>
          <p:nvPr/>
        </p:nvSpPr>
        <p:spPr>
          <a:xfrm>
            <a:off x="2510951" y="6995962"/>
            <a:ext cx="16564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iii) Gas analytics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544F338-905F-EEA3-C9AE-C85B26656DFC}"/>
              </a:ext>
            </a:extLst>
          </p:cNvPr>
          <p:cNvSpPr txBox="1"/>
          <p:nvPr/>
        </p:nvSpPr>
        <p:spPr>
          <a:xfrm>
            <a:off x="1034874" y="4989302"/>
            <a:ext cx="981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ii) Compact profile reactor</a:t>
            </a:r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118B5B7-2FE9-CAC5-CAF0-C39E05B4781A}"/>
              </a:ext>
            </a:extLst>
          </p:cNvPr>
          <p:cNvSpPr txBox="1"/>
          <p:nvPr/>
        </p:nvSpPr>
        <p:spPr>
          <a:xfrm>
            <a:off x="1261285" y="4428705"/>
            <a:ext cx="1656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latin typeface="Poppins" panose="00000500000000000000" pitchFamily="2" charset="0"/>
                <a:cs typeface="Poppins" panose="00000500000000000000" pitchFamily="2" charset="0"/>
              </a:rPr>
              <a:t>i) MFCs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Reactor inlet </a:t>
            </a:r>
          </a:p>
          <a:p>
            <a:pPr algn="ctr"/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(C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H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6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O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, N</a:t>
            </a:r>
            <a:r>
              <a:rPr lang="en-GB" sz="800" baseline="-25000" dirty="0"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  <a:r>
              <a:rPr lang="en-GB" sz="800" dirty="0">
                <a:latin typeface="Poppins" panose="00000500000000000000" pitchFamily="2" charset="0"/>
                <a:cs typeface="Poppins" panose="00000500000000000000" pitchFamily="2" charset="0"/>
              </a:rPr>
              <a:t>)</a:t>
            </a:r>
          </a:p>
          <a:p>
            <a:pPr algn="ctr"/>
            <a:endParaRPr lang="en-GB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endParaRPr lang="en-IN" sz="800" b="1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4F16150-54D7-A434-C461-9BAF9DC433E6}"/>
              </a:ext>
            </a:extLst>
          </p:cNvPr>
          <p:cNvCxnSpPr>
            <a:cxnSpLocks/>
          </p:cNvCxnSpPr>
          <p:nvPr/>
        </p:nvCxnSpPr>
        <p:spPr>
          <a:xfrm>
            <a:off x="2237422" y="4847897"/>
            <a:ext cx="3438" cy="18067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7708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144</Words>
  <Application>Microsoft Office PowerPoint</Application>
  <PresentationFormat>Custom</PresentationFormat>
  <Paragraphs>46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Poppins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Hemanth Appala</dc:creator>
  <cp:lastModifiedBy>Hafiz Zeeshan</cp:lastModifiedBy>
  <cp:revision>167</cp:revision>
  <dcterms:created xsi:type="dcterms:W3CDTF">2022-08-04T17:09:12Z</dcterms:created>
  <dcterms:modified xsi:type="dcterms:W3CDTF">2026-04-09T11:26:27Z</dcterms:modified>
</cp:coreProperties>
</file>