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5"/>
  </p:notesMasterIdLst>
  <p:sldIdLst>
    <p:sldId id="257" r:id="rId2"/>
    <p:sldId id="595" r:id="rId3"/>
    <p:sldId id="260" r:id="rId4"/>
  </p:sldIdLst>
  <p:sldSz cx="1296035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8E1963-520B-4A0C-B60F-956C8BB7A282}" v="2" dt="2026-04-02T11:17:15.3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71" autoAdjust="0"/>
  </p:normalViewPr>
  <p:slideViewPr>
    <p:cSldViewPr snapToGrid="0">
      <p:cViewPr varScale="1">
        <p:scale>
          <a:sx n="50" d="100"/>
          <a:sy n="50" d="100"/>
        </p:scale>
        <p:origin x="1814" y="2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khan Gizer" userId="1160886531f2228b" providerId="LiveId" clId="{7F203099-629F-4C8B-A4A0-0B5D381635B9}"/>
    <pc:docChg chg="undo custSel modSld">
      <pc:chgData name="Gokhan Gizer" userId="1160886531f2228b" providerId="LiveId" clId="{7F203099-629F-4C8B-A4A0-0B5D381635B9}" dt="2026-04-02T11:17:48.932" v="30" actId="1076"/>
      <pc:docMkLst>
        <pc:docMk/>
      </pc:docMkLst>
      <pc:sldChg chg="addSp delSp modSp mod">
        <pc:chgData name="Gokhan Gizer" userId="1160886531f2228b" providerId="LiveId" clId="{7F203099-629F-4C8B-A4A0-0B5D381635B9}" dt="2026-03-24T14:13:09.181" v="18" actId="1037"/>
        <pc:sldMkLst>
          <pc:docMk/>
          <pc:sldMk cId="268423994" sldId="257"/>
        </pc:sldMkLst>
        <pc:picChg chg="add mod ord">
          <ac:chgData name="Gokhan Gizer" userId="1160886531f2228b" providerId="LiveId" clId="{7F203099-629F-4C8B-A4A0-0B5D381635B9}" dt="2026-03-24T14:13:09.181" v="18" actId="1037"/>
          <ac:picMkLst>
            <pc:docMk/>
            <pc:sldMk cId="268423994" sldId="257"/>
            <ac:picMk id="6" creationId="{DCA60191-B497-1834-871E-3E01EECA2DCA}"/>
          </ac:picMkLst>
        </pc:picChg>
        <pc:picChg chg="mod">
          <ac:chgData name="Gokhan Gizer" userId="1160886531f2228b" providerId="LiveId" clId="{7F203099-629F-4C8B-A4A0-0B5D381635B9}" dt="2026-03-24T14:12:55.895" v="16" actId="1038"/>
          <ac:picMkLst>
            <pc:docMk/>
            <pc:sldMk cId="268423994" sldId="257"/>
            <ac:picMk id="52" creationId="{CADA34FF-83D8-5913-769A-A9F7369A2488}"/>
          </ac:picMkLst>
        </pc:picChg>
        <pc:picChg chg="add mod ord">
          <ac:chgData name="Gokhan Gizer" userId="1160886531f2228b" providerId="LiveId" clId="{7F203099-629F-4C8B-A4A0-0B5D381635B9}" dt="2026-03-24T13:26:20.075" v="5" actId="1076"/>
          <ac:picMkLst>
            <pc:docMk/>
            <pc:sldMk cId="268423994" sldId="257"/>
            <ac:picMk id="57" creationId="{F5980850-136F-CABC-EED7-DBB3BCE13DA2}"/>
          </ac:picMkLst>
        </pc:picChg>
      </pc:sldChg>
      <pc:sldChg chg="addSp modSp mod">
        <pc:chgData name="Gokhan Gizer" userId="1160886531f2228b" providerId="LiveId" clId="{7F203099-629F-4C8B-A4A0-0B5D381635B9}" dt="2026-04-02T11:17:48.932" v="30" actId="1076"/>
        <pc:sldMkLst>
          <pc:docMk/>
          <pc:sldMk cId="850250089" sldId="595"/>
        </pc:sldMkLst>
        <pc:spChg chg="mod">
          <ac:chgData name="Gokhan Gizer" userId="1160886531f2228b" providerId="LiveId" clId="{7F203099-629F-4C8B-A4A0-0B5D381635B9}" dt="2026-04-02T11:17:00.950" v="23" actId="164"/>
          <ac:spMkLst>
            <pc:docMk/>
            <pc:sldMk cId="850250089" sldId="595"/>
            <ac:spMk id="33" creationId="{A08FB61B-0510-2E94-484F-8A31C39B0616}"/>
          </ac:spMkLst>
        </pc:spChg>
        <pc:spChg chg="mod">
          <ac:chgData name="Gokhan Gizer" userId="1160886531f2228b" providerId="LiveId" clId="{7F203099-629F-4C8B-A4A0-0B5D381635B9}" dt="2026-04-02T11:17:15.379" v="27" actId="164"/>
          <ac:spMkLst>
            <pc:docMk/>
            <pc:sldMk cId="850250089" sldId="595"/>
            <ac:spMk id="34" creationId="{04F3BD8E-1B91-394A-3D2D-5DB4556335D7}"/>
          </ac:spMkLst>
        </pc:spChg>
        <pc:grpChg chg="add mod">
          <ac:chgData name="Gokhan Gizer" userId="1160886531f2228b" providerId="LiveId" clId="{7F203099-629F-4C8B-A4A0-0B5D381635B9}" dt="2026-04-02T11:17:03.658" v="24" actId="1076"/>
          <ac:grpSpMkLst>
            <pc:docMk/>
            <pc:sldMk cId="850250089" sldId="595"/>
            <ac:grpSpMk id="2" creationId="{0284E661-1D05-53E1-5BE6-E237382C3D25}"/>
          </ac:grpSpMkLst>
        </pc:grpChg>
        <pc:grpChg chg="add mod">
          <ac:chgData name="Gokhan Gizer" userId="1160886531f2228b" providerId="LiveId" clId="{7F203099-629F-4C8B-A4A0-0B5D381635B9}" dt="2026-04-02T11:17:27.881" v="29" actId="1076"/>
          <ac:grpSpMkLst>
            <pc:docMk/>
            <pc:sldMk cId="850250089" sldId="595"/>
            <ac:grpSpMk id="4" creationId="{0CCE93D3-9902-933B-A55D-45FC79860032}"/>
          </ac:grpSpMkLst>
        </pc:grpChg>
        <pc:picChg chg="mod">
          <ac:chgData name="Gokhan Gizer" userId="1160886531f2228b" providerId="LiveId" clId="{7F203099-629F-4C8B-A4A0-0B5D381635B9}" dt="2026-04-02T11:17:15.379" v="27" actId="164"/>
          <ac:picMkLst>
            <pc:docMk/>
            <pc:sldMk cId="850250089" sldId="595"/>
            <ac:picMk id="3" creationId="{C114E824-6CC8-4138-AFCA-4C4E3B060119}"/>
          </ac:picMkLst>
        </pc:picChg>
        <pc:picChg chg="mod">
          <ac:chgData name="Gokhan Gizer" userId="1160886531f2228b" providerId="LiveId" clId="{7F203099-629F-4C8B-A4A0-0B5D381635B9}" dt="2026-04-02T11:17:00.950" v="23" actId="164"/>
          <ac:picMkLst>
            <pc:docMk/>
            <pc:sldMk cId="850250089" sldId="595"/>
            <ac:picMk id="6" creationId="{C7A3D7FE-34F4-E17C-FE88-B3DA2B009D9E}"/>
          </ac:picMkLst>
        </pc:picChg>
        <pc:picChg chg="mod">
          <ac:chgData name="Gokhan Gizer" userId="1160886531f2228b" providerId="LiveId" clId="{7F203099-629F-4C8B-A4A0-0B5D381635B9}" dt="2026-04-02T11:17:48.932" v="30" actId="1076"/>
          <ac:picMkLst>
            <pc:docMk/>
            <pc:sldMk cId="850250089" sldId="595"/>
            <ac:picMk id="25" creationId="{BC78772A-D8AD-DB45-5222-E961F2EEBE00}"/>
          </ac:picMkLst>
        </pc:picChg>
        <pc:picChg chg="mod">
          <ac:chgData name="Gokhan Gizer" userId="1160886531f2228b" providerId="LiveId" clId="{7F203099-629F-4C8B-A4A0-0B5D381635B9}" dt="2026-04-02T11:17:15.379" v="27" actId="164"/>
          <ac:picMkLst>
            <pc:docMk/>
            <pc:sldMk cId="850250089" sldId="595"/>
            <ac:picMk id="26" creationId="{AA62B5A2-391D-9745-C852-92831E45A6C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AFF27-A0D0-431D-9909-F66A2F8662B7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C4382-97F6-4F75-84EF-198224053F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6300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1pPr>
    <a:lvl2pPr marL="353736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2pPr>
    <a:lvl3pPr marL="707471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3pPr>
    <a:lvl4pPr marL="1061207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4pPr>
    <a:lvl5pPr marL="1414943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5pPr>
    <a:lvl6pPr marL="1768678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6pPr>
    <a:lvl7pPr marL="2122414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7pPr>
    <a:lvl8pPr marL="2476149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8pPr>
    <a:lvl9pPr marL="2829885" algn="l" defTabSz="707471" rtl="0" eaLnBrk="1" latinLnBrk="0" hangingPunct="1">
      <a:defRPr sz="9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FC4382-97F6-4F75-84EF-198224053FC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296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2026" y="1590794"/>
            <a:ext cx="11016298" cy="3384092"/>
          </a:xfrm>
        </p:spPr>
        <p:txBody>
          <a:bodyPr anchor="b"/>
          <a:lstStyle>
            <a:lvl1pPr algn="ctr">
              <a:defRPr sz="85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0044" y="5105389"/>
            <a:ext cx="9720263" cy="2346813"/>
          </a:xfrm>
        </p:spPr>
        <p:txBody>
          <a:bodyPr/>
          <a:lstStyle>
            <a:lvl1pPr marL="0" indent="0" algn="ctr">
              <a:buNone/>
              <a:defRPr sz="3402"/>
            </a:lvl1pPr>
            <a:lvl2pPr marL="648035" indent="0" algn="ctr">
              <a:buNone/>
              <a:defRPr sz="2835"/>
            </a:lvl2pPr>
            <a:lvl3pPr marL="1296071" indent="0" algn="ctr">
              <a:buNone/>
              <a:defRPr sz="2551"/>
            </a:lvl3pPr>
            <a:lvl4pPr marL="1944106" indent="0" algn="ctr">
              <a:buNone/>
              <a:defRPr sz="2268"/>
            </a:lvl4pPr>
            <a:lvl5pPr marL="2592141" indent="0" algn="ctr">
              <a:buNone/>
              <a:defRPr sz="2268"/>
            </a:lvl5pPr>
            <a:lvl6pPr marL="3240176" indent="0" algn="ctr">
              <a:buNone/>
              <a:defRPr sz="2268"/>
            </a:lvl6pPr>
            <a:lvl7pPr marL="3888212" indent="0" algn="ctr">
              <a:buNone/>
              <a:defRPr sz="2268"/>
            </a:lvl7pPr>
            <a:lvl8pPr marL="4536247" indent="0" algn="ctr">
              <a:buNone/>
              <a:defRPr sz="2268"/>
            </a:lvl8pPr>
            <a:lvl9pPr marL="5184282" indent="0" algn="ctr">
              <a:buNone/>
              <a:defRPr sz="22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3360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7394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4751" y="517514"/>
            <a:ext cx="2794575" cy="823747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1025" y="517514"/>
            <a:ext cx="8221722" cy="823747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7391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dienplatzhalter 6">
            <a:extLst>
              <a:ext uri="{FF2B5EF4-FFF2-40B4-BE49-F238E27FC236}">
                <a16:creationId xmlns:a16="http://schemas.microsoft.com/office/drawing/2014/main" id="{1228EED4-B13E-4B4D-9DFF-9E1754B6ECB7}"/>
              </a:ext>
            </a:extLst>
          </p:cNvPr>
          <p:cNvSpPr>
            <a:spLocks noGrp="1"/>
          </p:cNvSpPr>
          <p:nvPr>
            <p:ph type="media" sz="quarter" idx="14"/>
          </p:nvPr>
        </p:nvSpPr>
        <p:spPr>
          <a:xfrm>
            <a:off x="204194" y="267758"/>
            <a:ext cx="11348739" cy="9184749"/>
          </a:xfrm>
          <a:solidFill>
            <a:srgbClr val="000000"/>
          </a:solidFill>
        </p:spPr>
        <p:txBody>
          <a:bodyPr anchor="ctr"/>
          <a:lstStyle>
            <a:lvl1pPr marL="0" indent="0" algn="ctr">
              <a:buNone/>
              <a:defRPr sz="957">
                <a:solidFill>
                  <a:schemeClr val="bg1"/>
                </a:solidFill>
              </a:defRPr>
            </a:lvl1pPr>
          </a:lstStyle>
          <a:p>
            <a:r>
              <a:rPr lang="de-DE"/>
              <a:t>Mediaclip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004605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7488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275" y="2423318"/>
            <a:ext cx="11178302" cy="4043359"/>
          </a:xfrm>
        </p:spPr>
        <p:txBody>
          <a:bodyPr anchor="b"/>
          <a:lstStyle>
            <a:lvl1pPr>
              <a:defRPr sz="85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275" y="6504929"/>
            <a:ext cx="11178302" cy="2126307"/>
          </a:xfrm>
        </p:spPr>
        <p:txBody>
          <a:bodyPr/>
          <a:lstStyle>
            <a:lvl1pPr marL="0" indent="0">
              <a:buNone/>
              <a:defRPr sz="3402">
                <a:solidFill>
                  <a:schemeClr val="tx1">
                    <a:tint val="82000"/>
                  </a:schemeClr>
                </a:solidFill>
              </a:defRPr>
            </a:lvl1pPr>
            <a:lvl2pPr marL="648035" indent="0">
              <a:buNone/>
              <a:defRPr sz="2835">
                <a:solidFill>
                  <a:schemeClr val="tx1">
                    <a:tint val="82000"/>
                  </a:schemeClr>
                </a:solidFill>
              </a:defRPr>
            </a:lvl2pPr>
            <a:lvl3pPr marL="1296071" indent="0">
              <a:buNone/>
              <a:defRPr sz="2551">
                <a:solidFill>
                  <a:schemeClr val="tx1">
                    <a:tint val="82000"/>
                  </a:schemeClr>
                </a:solidFill>
              </a:defRPr>
            </a:lvl3pPr>
            <a:lvl4pPr marL="1944106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4pPr>
            <a:lvl5pPr marL="2592141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5pPr>
            <a:lvl6pPr marL="3240176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6pPr>
            <a:lvl7pPr marL="3888212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7pPr>
            <a:lvl8pPr marL="4536247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8pPr>
            <a:lvl9pPr marL="5184282" indent="0">
              <a:buNone/>
              <a:defRPr sz="226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8143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024" y="2587570"/>
            <a:ext cx="5508149" cy="61674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177" y="2587570"/>
            <a:ext cx="5508149" cy="616741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3587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517516"/>
            <a:ext cx="11178302" cy="18788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2713" y="2382815"/>
            <a:ext cx="5482835" cy="1167781"/>
          </a:xfrm>
        </p:spPr>
        <p:txBody>
          <a:bodyPr anchor="b"/>
          <a:lstStyle>
            <a:lvl1pPr marL="0" indent="0">
              <a:buNone/>
              <a:defRPr sz="3402" b="1"/>
            </a:lvl1pPr>
            <a:lvl2pPr marL="648035" indent="0">
              <a:buNone/>
              <a:defRPr sz="2835" b="1"/>
            </a:lvl2pPr>
            <a:lvl3pPr marL="1296071" indent="0">
              <a:buNone/>
              <a:defRPr sz="2551" b="1"/>
            </a:lvl3pPr>
            <a:lvl4pPr marL="1944106" indent="0">
              <a:buNone/>
              <a:defRPr sz="2268" b="1"/>
            </a:lvl4pPr>
            <a:lvl5pPr marL="2592141" indent="0">
              <a:buNone/>
              <a:defRPr sz="2268" b="1"/>
            </a:lvl5pPr>
            <a:lvl6pPr marL="3240176" indent="0">
              <a:buNone/>
              <a:defRPr sz="2268" b="1"/>
            </a:lvl6pPr>
            <a:lvl7pPr marL="3888212" indent="0">
              <a:buNone/>
              <a:defRPr sz="2268" b="1"/>
            </a:lvl7pPr>
            <a:lvl8pPr marL="4536247" indent="0">
              <a:buNone/>
              <a:defRPr sz="2268" b="1"/>
            </a:lvl8pPr>
            <a:lvl9pPr marL="5184282" indent="0">
              <a:buNone/>
              <a:defRPr sz="2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2713" y="3550596"/>
            <a:ext cx="5482835" cy="5222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61178" y="2382815"/>
            <a:ext cx="5509837" cy="1167781"/>
          </a:xfrm>
        </p:spPr>
        <p:txBody>
          <a:bodyPr anchor="b"/>
          <a:lstStyle>
            <a:lvl1pPr marL="0" indent="0">
              <a:buNone/>
              <a:defRPr sz="3402" b="1"/>
            </a:lvl1pPr>
            <a:lvl2pPr marL="648035" indent="0">
              <a:buNone/>
              <a:defRPr sz="2835" b="1"/>
            </a:lvl2pPr>
            <a:lvl3pPr marL="1296071" indent="0">
              <a:buNone/>
              <a:defRPr sz="2551" b="1"/>
            </a:lvl3pPr>
            <a:lvl4pPr marL="1944106" indent="0">
              <a:buNone/>
              <a:defRPr sz="2268" b="1"/>
            </a:lvl4pPr>
            <a:lvl5pPr marL="2592141" indent="0">
              <a:buNone/>
              <a:defRPr sz="2268" b="1"/>
            </a:lvl5pPr>
            <a:lvl6pPr marL="3240176" indent="0">
              <a:buNone/>
              <a:defRPr sz="2268" b="1"/>
            </a:lvl6pPr>
            <a:lvl7pPr marL="3888212" indent="0">
              <a:buNone/>
              <a:defRPr sz="2268" b="1"/>
            </a:lvl7pPr>
            <a:lvl8pPr marL="4536247" indent="0">
              <a:buNone/>
              <a:defRPr sz="2268" b="1"/>
            </a:lvl8pPr>
            <a:lvl9pPr marL="5184282" indent="0">
              <a:buNone/>
              <a:defRPr sz="226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61178" y="3550596"/>
            <a:ext cx="5509837" cy="52223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3276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7539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9309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648018"/>
            <a:ext cx="4180050" cy="2268061"/>
          </a:xfrm>
        </p:spPr>
        <p:txBody>
          <a:bodyPr anchor="b"/>
          <a:lstStyle>
            <a:lvl1pPr>
              <a:defRPr sz="4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9837" y="1399540"/>
            <a:ext cx="6561177" cy="6907687"/>
          </a:xfrm>
        </p:spPr>
        <p:txBody>
          <a:bodyPr/>
          <a:lstStyle>
            <a:lvl1pPr>
              <a:defRPr sz="4536"/>
            </a:lvl1pPr>
            <a:lvl2pPr>
              <a:defRPr sz="3969"/>
            </a:lvl2pPr>
            <a:lvl3pPr>
              <a:defRPr sz="3402"/>
            </a:lvl3pPr>
            <a:lvl4pPr>
              <a:defRPr sz="2835"/>
            </a:lvl4pPr>
            <a:lvl5pPr>
              <a:defRPr sz="2835"/>
            </a:lvl5pPr>
            <a:lvl6pPr>
              <a:defRPr sz="2835"/>
            </a:lvl6pPr>
            <a:lvl7pPr>
              <a:defRPr sz="2835"/>
            </a:lvl7pPr>
            <a:lvl8pPr>
              <a:defRPr sz="2835"/>
            </a:lvl8pPr>
            <a:lvl9pPr>
              <a:defRPr sz="283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712" y="2916079"/>
            <a:ext cx="4180050" cy="5402397"/>
          </a:xfrm>
        </p:spPr>
        <p:txBody>
          <a:bodyPr/>
          <a:lstStyle>
            <a:lvl1pPr marL="0" indent="0">
              <a:buNone/>
              <a:defRPr sz="2268"/>
            </a:lvl1pPr>
            <a:lvl2pPr marL="648035" indent="0">
              <a:buNone/>
              <a:defRPr sz="1984"/>
            </a:lvl2pPr>
            <a:lvl3pPr marL="1296071" indent="0">
              <a:buNone/>
              <a:defRPr sz="1701"/>
            </a:lvl3pPr>
            <a:lvl4pPr marL="1944106" indent="0">
              <a:buNone/>
              <a:defRPr sz="1417"/>
            </a:lvl4pPr>
            <a:lvl5pPr marL="2592141" indent="0">
              <a:buNone/>
              <a:defRPr sz="1417"/>
            </a:lvl5pPr>
            <a:lvl6pPr marL="3240176" indent="0">
              <a:buNone/>
              <a:defRPr sz="1417"/>
            </a:lvl6pPr>
            <a:lvl7pPr marL="3888212" indent="0">
              <a:buNone/>
              <a:defRPr sz="1417"/>
            </a:lvl7pPr>
            <a:lvl8pPr marL="4536247" indent="0">
              <a:buNone/>
              <a:defRPr sz="1417"/>
            </a:lvl8pPr>
            <a:lvl9pPr marL="5184282" indent="0">
              <a:buNone/>
              <a:defRPr sz="1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6677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648018"/>
            <a:ext cx="4180050" cy="2268061"/>
          </a:xfrm>
        </p:spPr>
        <p:txBody>
          <a:bodyPr anchor="b"/>
          <a:lstStyle>
            <a:lvl1pPr>
              <a:defRPr sz="4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09837" y="1399540"/>
            <a:ext cx="6561177" cy="6907687"/>
          </a:xfrm>
        </p:spPr>
        <p:txBody>
          <a:bodyPr anchor="t"/>
          <a:lstStyle>
            <a:lvl1pPr marL="0" indent="0">
              <a:buNone/>
              <a:defRPr sz="4536"/>
            </a:lvl1pPr>
            <a:lvl2pPr marL="648035" indent="0">
              <a:buNone/>
              <a:defRPr sz="3969"/>
            </a:lvl2pPr>
            <a:lvl3pPr marL="1296071" indent="0">
              <a:buNone/>
              <a:defRPr sz="3402"/>
            </a:lvl3pPr>
            <a:lvl4pPr marL="1944106" indent="0">
              <a:buNone/>
              <a:defRPr sz="2835"/>
            </a:lvl4pPr>
            <a:lvl5pPr marL="2592141" indent="0">
              <a:buNone/>
              <a:defRPr sz="2835"/>
            </a:lvl5pPr>
            <a:lvl6pPr marL="3240176" indent="0">
              <a:buNone/>
              <a:defRPr sz="2835"/>
            </a:lvl6pPr>
            <a:lvl7pPr marL="3888212" indent="0">
              <a:buNone/>
              <a:defRPr sz="2835"/>
            </a:lvl7pPr>
            <a:lvl8pPr marL="4536247" indent="0">
              <a:buNone/>
              <a:defRPr sz="2835"/>
            </a:lvl8pPr>
            <a:lvl9pPr marL="5184282" indent="0">
              <a:buNone/>
              <a:defRPr sz="283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712" y="2916079"/>
            <a:ext cx="4180050" cy="5402397"/>
          </a:xfrm>
        </p:spPr>
        <p:txBody>
          <a:bodyPr/>
          <a:lstStyle>
            <a:lvl1pPr marL="0" indent="0">
              <a:buNone/>
              <a:defRPr sz="2268"/>
            </a:lvl1pPr>
            <a:lvl2pPr marL="648035" indent="0">
              <a:buNone/>
              <a:defRPr sz="1984"/>
            </a:lvl2pPr>
            <a:lvl3pPr marL="1296071" indent="0">
              <a:buNone/>
              <a:defRPr sz="1701"/>
            </a:lvl3pPr>
            <a:lvl4pPr marL="1944106" indent="0">
              <a:buNone/>
              <a:defRPr sz="1417"/>
            </a:lvl4pPr>
            <a:lvl5pPr marL="2592141" indent="0">
              <a:buNone/>
              <a:defRPr sz="1417"/>
            </a:lvl5pPr>
            <a:lvl6pPr marL="3240176" indent="0">
              <a:buNone/>
              <a:defRPr sz="1417"/>
            </a:lvl6pPr>
            <a:lvl7pPr marL="3888212" indent="0">
              <a:buNone/>
              <a:defRPr sz="1417"/>
            </a:lvl7pPr>
            <a:lvl8pPr marL="4536247" indent="0">
              <a:buNone/>
              <a:defRPr sz="1417"/>
            </a:lvl8pPr>
            <a:lvl9pPr marL="5184282" indent="0">
              <a:buNone/>
              <a:defRPr sz="1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7364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024" y="517516"/>
            <a:ext cx="11178302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024" y="2587570"/>
            <a:ext cx="11178302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024" y="9009246"/>
            <a:ext cx="2916079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385517-116E-4E4E-8869-A22438CD4D8A}" type="datetimeFigureOut">
              <a:rPr lang="de-DE" smtClean="0"/>
              <a:t>30.03.2026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93116" y="9009246"/>
            <a:ext cx="4374118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3247" y="9009246"/>
            <a:ext cx="2916079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B9CDD-C328-4954-874F-7892CE38D3C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967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</p:sldLayoutIdLst>
  <p:txStyles>
    <p:titleStyle>
      <a:lvl1pPr algn="l" defTabSz="1296071" rtl="0" eaLnBrk="1" latinLnBrk="0" hangingPunct="1">
        <a:lnSpc>
          <a:spcPct val="90000"/>
        </a:lnSpc>
        <a:spcBef>
          <a:spcPct val="0"/>
        </a:spcBef>
        <a:buNone/>
        <a:defRPr sz="62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18" indent="-324018" algn="l" defTabSz="1296071" rtl="0" eaLnBrk="1" latinLnBrk="0" hangingPunct="1">
        <a:lnSpc>
          <a:spcPct val="90000"/>
        </a:lnSpc>
        <a:spcBef>
          <a:spcPts val="1417"/>
        </a:spcBef>
        <a:buFont typeface="Arial" panose="020B0604020202020204" pitchFamily="34" charset="0"/>
        <a:buChar char="•"/>
        <a:defRPr sz="3969" kern="1200">
          <a:solidFill>
            <a:schemeClr val="tx1"/>
          </a:solidFill>
          <a:latin typeface="+mn-lt"/>
          <a:ea typeface="+mn-ea"/>
          <a:cs typeface="+mn-cs"/>
        </a:defRPr>
      </a:lvl1pPr>
      <a:lvl2pPr marL="972053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2pPr>
      <a:lvl3pPr marL="1620088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268123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4pPr>
      <a:lvl5pPr marL="2916159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5pPr>
      <a:lvl6pPr marL="3564194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6pPr>
      <a:lvl7pPr marL="4212229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7pPr>
      <a:lvl8pPr marL="4860265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8pPr>
      <a:lvl9pPr marL="5508300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1pPr>
      <a:lvl2pPr marL="648035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2pPr>
      <a:lvl3pPr marL="1296071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3pPr>
      <a:lvl4pPr marL="1944106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4pPr>
      <a:lvl5pPr marL="2592141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5pPr>
      <a:lvl6pPr marL="3240176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6pPr>
      <a:lvl7pPr marL="3888212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7pPr>
      <a:lvl8pPr marL="4536247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8pPr>
      <a:lvl9pPr marL="5184282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7.jpg"/><Relationship Id="rId5" Type="http://schemas.openxmlformats.org/officeDocument/2006/relationships/image" Target="../media/image3.jpeg"/><Relationship Id="rId10" Type="http://schemas.microsoft.com/office/2007/relationships/hdphoto" Target="../media/hdphoto2.wdp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2AC3D9-6D29-AA30-475E-45B7D04E4B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CA60191-B497-1834-871E-3E01EECA2D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7317" y="1036927"/>
            <a:ext cx="5685373" cy="4030675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5980850-136F-CABC-EED7-DBB3BCE13D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0492" y="5115513"/>
            <a:ext cx="5293279" cy="375269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CADA34FF-83D8-5913-769A-A9F7369A24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9078" y="1019093"/>
            <a:ext cx="5685373" cy="403067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205664C-0A78-525D-6B89-0CCAC5D2E1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6062" y="5128238"/>
            <a:ext cx="5293279" cy="3752698"/>
          </a:xfrm>
          <a:prstGeom prst="rect">
            <a:avLst/>
          </a:prstGeom>
        </p:spPr>
      </p:pic>
      <p:sp>
        <p:nvSpPr>
          <p:cNvPr id="94" name="Rectangle 93">
            <a:extLst>
              <a:ext uri="{FF2B5EF4-FFF2-40B4-BE49-F238E27FC236}">
                <a16:creationId xmlns:a16="http://schemas.microsoft.com/office/drawing/2014/main" id="{C4C1522F-F16E-8249-FA1F-67F60C3943FF}"/>
              </a:ext>
            </a:extLst>
          </p:cNvPr>
          <p:cNvSpPr/>
          <p:nvPr/>
        </p:nvSpPr>
        <p:spPr>
          <a:xfrm>
            <a:off x="10444163" y="526717"/>
            <a:ext cx="1006402" cy="303694"/>
          </a:xfrm>
          <a:prstGeom prst="rect">
            <a:avLst/>
          </a:prstGeom>
          <a:gradFill>
            <a:gsLst>
              <a:gs pos="38000">
                <a:srgbClr val="000000"/>
              </a:gs>
              <a:gs pos="69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17F886F-5ADD-29E5-7B30-774332BDD5CE}"/>
              </a:ext>
            </a:extLst>
          </p:cNvPr>
          <p:cNvSpPr/>
          <p:nvPr/>
        </p:nvSpPr>
        <p:spPr>
          <a:xfrm>
            <a:off x="7976793" y="524852"/>
            <a:ext cx="2467369" cy="305565"/>
          </a:xfrm>
          <a:prstGeom prst="rect">
            <a:avLst/>
          </a:pr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769D287D-C225-3619-678E-7C478ACE1ADE}"/>
              </a:ext>
            </a:extLst>
          </p:cNvPr>
          <p:cNvGrpSpPr/>
          <p:nvPr/>
        </p:nvGrpSpPr>
        <p:grpSpPr>
          <a:xfrm>
            <a:off x="838200" y="-1663700"/>
            <a:ext cx="11899900" cy="11163300"/>
            <a:chOff x="2146300" y="-735898"/>
            <a:chExt cx="9810750" cy="97362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C485A0C7-02F0-CCB9-A0ED-BCE072B22E24}"/>
                </a:ext>
              </a:extLst>
            </p:cNvPr>
            <p:cNvGrpSpPr/>
            <p:nvPr/>
          </p:nvGrpSpPr>
          <p:grpSpPr>
            <a:xfrm>
              <a:off x="2669558" y="-157062"/>
              <a:ext cx="8683299" cy="9157393"/>
              <a:chOff x="2285382" y="-419793"/>
              <a:chExt cx="8683299" cy="9157393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C09B1EF0-CC3A-D98A-2EF8-F64CFC5B2F1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00910" y="923893"/>
                <a:ext cx="0" cy="757767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B2B05E8F-5887-CBAD-E2E6-993741958E6F}"/>
                  </a:ext>
                </a:extLst>
              </p:cNvPr>
              <p:cNvGrpSpPr/>
              <p:nvPr/>
            </p:nvGrpSpPr>
            <p:grpSpPr>
              <a:xfrm>
                <a:off x="5782207" y="1695589"/>
                <a:ext cx="5186474" cy="3758959"/>
                <a:chOff x="5175195" y="779261"/>
                <a:chExt cx="4259705" cy="2989234"/>
              </a:xfrm>
            </p:grpSpPr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198B55B-1440-6B62-4E0A-6CC81F3B6A59}"/>
                    </a:ext>
                  </a:extLst>
                </p:cNvPr>
                <p:cNvSpPr txBox="1"/>
                <p:nvPr/>
              </p:nvSpPr>
              <p:spPr>
                <a:xfrm>
                  <a:off x="5180114" y="779518"/>
                  <a:ext cx="292225" cy="2202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i="1" dirty="0"/>
                    <a:t>(a)</a:t>
                  </a:r>
                  <a:endParaRPr lang="de-DE" sz="1200" i="1" dirty="0"/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7084CBE0-8BCB-9474-F19B-EAEBCF90E7BB}"/>
                    </a:ext>
                  </a:extLst>
                </p:cNvPr>
                <p:cNvSpPr txBox="1"/>
                <p:nvPr/>
              </p:nvSpPr>
              <p:spPr>
                <a:xfrm>
                  <a:off x="9116406" y="779261"/>
                  <a:ext cx="296490" cy="2202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i="1" dirty="0"/>
                    <a:t>(b)</a:t>
                  </a:r>
                  <a:endParaRPr lang="de-DE" sz="1200" i="1" dirty="0"/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685E84F4-C1E0-5836-A19B-35EB3D062416}"/>
                    </a:ext>
                  </a:extLst>
                </p:cNvPr>
                <p:cNvSpPr txBox="1"/>
                <p:nvPr/>
              </p:nvSpPr>
              <p:spPr>
                <a:xfrm>
                  <a:off x="5175195" y="3544325"/>
                  <a:ext cx="301966" cy="1921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i="1" dirty="0"/>
                    <a:t>(c)</a:t>
                  </a:r>
                  <a:endParaRPr lang="de-DE" sz="1200" i="1" dirty="0"/>
                </a:p>
              </p:txBody>
            </p:sp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9365CA26-CF7E-6D9D-5B10-192137BEA2D9}"/>
                    </a:ext>
                  </a:extLst>
                </p:cNvPr>
                <p:cNvSpPr txBox="1"/>
                <p:nvPr/>
              </p:nvSpPr>
              <p:spPr>
                <a:xfrm>
                  <a:off x="9138410" y="3548217"/>
                  <a:ext cx="296490" cy="22027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i="1" dirty="0"/>
                    <a:t>(d)</a:t>
                  </a:r>
                  <a:endParaRPr lang="de-DE" sz="1200" i="1" dirty="0"/>
                </a:p>
              </p:txBody>
            </p:sp>
          </p:grpSp>
          <p:sp>
            <p:nvSpPr>
              <p:cNvPr id="71" name="Arrow: Right 70">
                <a:extLst>
                  <a:ext uri="{FF2B5EF4-FFF2-40B4-BE49-F238E27FC236}">
                    <a16:creationId xmlns:a16="http://schemas.microsoft.com/office/drawing/2014/main" id="{A328406C-E89C-96B1-655C-AE8AC8A3B4BC}"/>
                  </a:ext>
                </a:extLst>
              </p:cNvPr>
              <p:cNvSpPr/>
              <p:nvPr/>
            </p:nvSpPr>
            <p:spPr>
              <a:xfrm>
                <a:off x="7276134" y="-292672"/>
                <a:ext cx="180396" cy="9408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2" name="Arrow: Right 71">
                <a:extLst>
                  <a:ext uri="{FF2B5EF4-FFF2-40B4-BE49-F238E27FC236}">
                    <a16:creationId xmlns:a16="http://schemas.microsoft.com/office/drawing/2014/main" id="{40174B7A-407D-DF45-E37A-BFC5B8360571}"/>
                  </a:ext>
                </a:extLst>
              </p:cNvPr>
              <p:cNvSpPr/>
              <p:nvPr/>
            </p:nvSpPr>
            <p:spPr>
              <a:xfrm>
                <a:off x="10621127" y="-292256"/>
                <a:ext cx="180396" cy="9408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6837C0B3-0D1C-5EEB-3D46-C0A275510294}"/>
                  </a:ext>
                </a:extLst>
              </p:cNvPr>
              <p:cNvSpPr txBox="1"/>
              <p:nvPr/>
            </p:nvSpPr>
            <p:spPr>
              <a:xfrm>
                <a:off x="6833602" y="-419793"/>
                <a:ext cx="4315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F </a:t>
                </a:r>
                <a:r>
                  <a:rPr lang="en-US" sz="1200" i="1" baseline="-25000" dirty="0" err="1"/>
                  <a:t>i,in</a:t>
                </a:r>
                <a:endParaRPr lang="de-DE" sz="1200" i="1" baseline="-25000" dirty="0"/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2935ADD3-2829-BE04-E576-E154D3EB7A3F}"/>
                  </a:ext>
                </a:extLst>
              </p:cNvPr>
              <p:cNvSpPr txBox="1"/>
              <p:nvPr/>
            </p:nvSpPr>
            <p:spPr>
              <a:xfrm>
                <a:off x="9357500" y="1375354"/>
                <a:ext cx="367664" cy="322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l-GR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de-DE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21B39EC-B874-622C-AF4A-8392F0ABD310}"/>
                  </a:ext>
                </a:extLst>
              </p:cNvPr>
              <p:cNvSpPr txBox="1"/>
              <p:nvPr/>
            </p:nvSpPr>
            <p:spPr>
              <a:xfrm>
                <a:off x="4097430" y="4908687"/>
                <a:ext cx="367664" cy="322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l-GR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endParaRPr lang="de-DE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BDE4CA0-2085-7BF9-42E6-DE93D97665BC}"/>
                  </a:ext>
                </a:extLst>
              </p:cNvPr>
              <p:cNvSpPr txBox="1"/>
              <p:nvPr/>
            </p:nvSpPr>
            <p:spPr>
              <a:xfrm>
                <a:off x="9412070" y="4913957"/>
                <a:ext cx="420527" cy="3221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</a:t>
                </a:r>
                <a:r>
                  <a:rPr lang="el-GR" dirty="0">
                    <a:latin typeface="Arial" panose="020B0604020202020204" pitchFamily="34" charset="0"/>
                    <a:cs typeface="Arial" panose="020B0604020202020204" pitchFamily="34" charset="0"/>
                  </a:rPr>
                  <a:t>α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endParaRPr lang="de-DE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1E694200-7D01-B2E4-2758-4833B37826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7464" y="911773"/>
                <a:ext cx="0" cy="757767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53678FF2-E184-DE3D-74B1-6763B15546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82970" y="932671"/>
                <a:ext cx="0" cy="75776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Arrow: Right 40">
                <a:extLst>
                  <a:ext uri="{FF2B5EF4-FFF2-40B4-BE49-F238E27FC236}">
                    <a16:creationId xmlns:a16="http://schemas.microsoft.com/office/drawing/2014/main" id="{618B065D-AE33-1ED3-4095-ED09E8A1BA52}"/>
                  </a:ext>
                </a:extLst>
              </p:cNvPr>
              <p:cNvSpPr/>
              <p:nvPr/>
            </p:nvSpPr>
            <p:spPr>
              <a:xfrm>
                <a:off x="2615827" y="989712"/>
                <a:ext cx="180396" cy="9408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42" name="Arrow: Right 41">
                <a:extLst>
                  <a:ext uri="{FF2B5EF4-FFF2-40B4-BE49-F238E27FC236}">
                    <a16:creationId xmlns:a16="http://schemas.microsoft.com/office/drawing/2014/main" id="{49AE95C1-3D3D-B4E7-4430-649A0960A6FA}"/>
                  </a:ext>
                </a:extLst>
              </p:cNvPr>
              <p:cNvSpPr/>
              <p:nvPr/>
            </p:nvSpPr>
            <p:spPr>
              <a:xfrm>
                <a:off x="5601824" y="989712"/>
                <a:ext cx="180396" cy="94080"/>
              </a:xfrm>
              <a:prstGeom prst="rightArrow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9BCC62BB-0A67-5C46-F9CF-B33511064EFE}"/>
                  </a:ext>
                </a:extLst>
              </p:cNvPr>
              <p:cNvSpPr txBox="1"/>
              <p:nvPr/>
            </p:nvSpPr>
            <p:spPr>
              <a:xfrm>
                <a:off x="2285382" y="851213"/>
                <a:ext cx="43152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F </a:t>
                </a:r>
                <a:r>
                  <a:rPr lang="en-US" sz="1200" i="1" baseline="-25000" dirty="0" err="1"/>
                  <a:t>i,in</a:t>
                </a:r>
                <a:endParaRPr lang="de-DE" sz="1200" i="1" baseline="-25000" dirty="0"/>
              </a:p>
            </p:txBody>
          </p: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71759A41-7A05-C8FB-637A-8626A69643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34892" y="1045060"/>
                <a:ext cx="0" cy="63660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B2359AAB-4F6A-1D19-4576-464C9B794A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88709" y="996358"/>
                <a:ext cx="0" cy="685301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5427AA72-12BE-3479-8A6B-AE7AF67BEC19}"/>
                  </a:ext>
                </a:extLst>
              </p:cNvPr>
              <p:cNvSpPr/>
              <p:nvPr/>
            </p:nvSpPr>
            <p:spPr>
              <a:xfrm>
                <a:off x="2877350" y="897163"/>
                <a:ext cx="1562383" cy="266503"/>
              </a:xfrm>
              <a:prstGeom prst="rect">
                <a:avLst/>
              </a:prstGeom>
              <a:blipFill dpi="0" rotWithShape="1">
                <a:blip r:embed="rId7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contrast="-20000"/>
                          </a14:imgEffect>
                        </a14:imgLayer>
                      </a14:imgProps>
                    </a:ext>
                  </a:extLst>
                </a:blip>
                <a:srcRect/>
                <a:tile tx="0" ty="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B6DB5B95-FAD7-C361-6373-AF693ACF30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48408" y="711200"/>
                <a:ext cx="0" cy="8026400"/>
              </a:xfrm>
              <a:prstGeom prst="line">
                <a:avLst/>
              </a:prstGeom>
              <a:ln w="19050" cap="flat" cmpd="sng" algn="ctr">
                <a:solidFill>
                  <a:schemeClr val="dk1"/>
                </a:solidFill>
                <a:prstDash val="dash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/>
              </a:fontRef>
            </p:style>
          </p:cxnSp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BDD8AAE7-1350-85B7-E42B-9360FB4678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</a:extLst>
              </a:blip>
              <a:srcRect l="3405" t="42208" r="11415" b="49220"/>
              <a:stretch>
                <a:fillRect/>
              </a:stretch>
            </p:blipFill>
            <p:spPr>
              <a:xfrm rot="10800000">
                <a:off x="7634603" y="895733"/>
                <a:ext cx="2876776" cy="286538"/>
              </a:xfrm>
              <a:prstGeom prst="rect">
                <a:avLst/>
              </a:prstGeom>
            </p:spPr>
          </p:pic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03D32BC7-AD04-4EE7-E4DC-A3ECE6C2AE0B}"/>
                  </a:ext>
                </a:extLst>
              </p:cNvPr>
              <p:cNvSpPr/>
              <p:nvPr/>
            </p:nvSpPr>
            <p:spPr>
              <a:xfrm>
                <a:off x="4437117" y="898077"/>
                <a:ext cx="1104739" cy="264307"/>
              </a:xfrm>
              <a:prstGeom prst="rect">
                <a:avLst/>
              </a:prstGeom>
              <a:gradFill>
                <a:gsLst>
                  <a:gs pos="38000">
                    <a:srgbClr val="000000"/>
                  </a:gs>
                  <a:gs pos="69000">
                    <a:schemeClr val="tx1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E7C9309F-C66A-BE25-CE6B-A7BD6E294FAB}"/>
                </a:ext>
              </a:extLst>
            </p:cNvPr>
            <p:cNvSpPr txBox="1"/>
            <p:nvPr/>
          </p:nvSpPr>
          <p:spPr>
            <a:xfrm>
              <a:off x="3717732" y="8492236"/>
              <a:ext cx="23903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μ-XRD Synchrotron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D1052A5-8A9F-1B33-B24C-99BE3B2EB56B}"/>
                </a:ext>
              </a:extLst>
            </p:cNvPr>
            <p:cNvSpPr txBox="1"/>
            <p:nvPr/>
          </p:nvSpPr>
          <p:spPr>
            <a:xfrm>
              <a:off x="8676376" y="8492236"/>
              <a:ext cx="2223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μ-XRD Laboratory</a:t>
              </a:r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de-DE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58D8FEFA-DA92-4627-B276-516FD94C3F94}"/>
                </a:ext>
              </a:extLst>
            </p:cNvPr>
            <p:cNvSpPr/>
            <p:nvPr/>
          </p:nvSpPr>
          <p:spPr>
            <a:xfrm>
              <a:off x="2146300" y="719931"/>
              <a:ext cx="9810750" cy="8280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70" name="Picture 69" descr="A close up of a tube&#10;&#10;AI-generated content may be incorrect.">
              <a:extLst>
                <a:ext uri="{FF2B5EF4-FFF2-40B4-BE49-F238E27FC236}">
                  <a16:creationId xmlns:a16="http://schemas.microsoft.com/office/drawing/2014/main" id="{8D69B4B9-5B84-1D73-D21C-737A45F78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838" t="49379" r="28207" b="47089"/>
            <a:stretch>
              <a:fillRect/>
            </a:stretch>
          </p:blipFill>
          <p:spPr>
            <a:xfrm>
              <a:off x="3344602" y="-735898"/>
              <a:ext cx="2701520" cy="292412"/>
            </a:xfrm>
            <a:prstGeom prst="rect">
              <a:avLst/>
            </a:prstGeom>
          </p:spPr>
        </p:pic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C1F8D9F2-0C90-9159-2C47-8D3AC8B44ED7}"/>
              </a:ext>
            </a:extLst>
          </p:cNvPr>
          <p:cNvSpPr txBox="1"/>
          <p:nvPr/>
        </p:nvSpPr>
        <p:spPr>
          <a:xfrm>
            <a:off x="3708712" y="1054941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l-GR" dirty="0">
                <a:latin typeface="Arial" panose="020B0604020202020204" pitchFamily="34" charset="0"/>
                <a:cs typeface="Arial" panose="020B0604020202020204" pitchFamily="34" charset="0"/>
              </a:rPr>
              <a:t>α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Arrow: Right 90">
            <a:extLst>
              <a:ext uri="{FF2B5EF4-FFF2-40B4-BE49-F238E27FC236}">
                <a16:creationId xmlns:a16="http://schemas.microsoft.com/office/drawing/2014/main" id="{071D6B58-7827-38F9-C2D7-02E35B5AD182}"/>
              </a:ext>
            </a:extLst>
          </p:cNvPr>
          <p:cNvSpPr/>
          <p:nvPr/>
        </p:nvSpPr>
        <p:spPr>
          <a:xfrm>
            <a:off x="7649968" y="623699"/>
            <a:ext cx="218810" cy="10787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2" name="Arrow: Right 91">
            <a:extLst>
              <a:ext uri="{FF2B5EF4-FFF2-40B4-BE49-F238E27FC236}">
                <a16:creationId xmlns:a16="http://schemas.microsoft.com/office/drawing/2014/main" id="{75F0D019-CF3E-5629-8513-3C4751EB89DC}"/>
              </a:ext>
            </a:extLst>
          </p:cNvPr>
          <p:cNvSpPr/>
          <p:nvPr/>
        </p:nvSpPr>
        <p:spPr>
          <a:xfrm>
            <a:off x="11507572" y="623699"/>
            <a:ext cx="218810" cy="10787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403BB9DD-CED9-8185-74C8-94B0E64414A2}"/>
              </a:ext>
            </a:extLst>
          </p:cNvPr>
          <p:cNvSpPr txBox="1"/>
          <p:nvPr/>
        </p:nvSpPr>
        <p:spPr>
          <a:xfrm>
            <a:off x="7249156" y="464900"/>
            <a:ext cx="523420" cy="317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/>
              <a:t>F </a:t>
            </a:r>
            <a:r>
              <a:rPr lang="en-US" sz="1200" i="1" baseline="-25000" dirty="0" err="1"/>
              <a:t>i,in</a:t>
            </a:r>
            <a:endParaRPr lang="de-DE" sz="1200" i="1" baseline="-25000" dirty="0"/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CAB9028A-1C2E-3D9F-67FC-CC72D39C4569}"/>
              </a:ext>
            </a:extLst>
          </p:cNvPr>
          <p:cNvCxnSpPr>
            <a:cxnSpLocks/>
          </p:cNvCxnSpPr>
          <p:nvPr/>
        </p:nvCxnSpPr>
        <p:spPr>
          <a:xfrm>
            <a:off x="4093087" y="614604"/>
            <a:ext cx="0" cy="8688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23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284E661-1D05-53E1-5BE6-E237382C3D25}"/>
              </a:ext>
            </a:extLst>
          </p:cNvPr>
          <p:cNvGrpSpPr/>
          <p:nvPr/>
        </p:nvGrpSpPr>
        <p:grpSpPr>
          <a:xfrm>
            <a:off x="2496624" y="151631"/>
            <a:ext cx="6207594" cy="4400906"/>
            <a:chOff x="126857" y="3221456"/>
            <a:chExt cx="6207594" cy="4400906"/>
          </a:xfrm>
        </p:grpSpPr>
        <p:pic>
          <p:nvPicPr>
            <p:cNvPr id="6" name="Picture 5" descr="A graph of different colored lines">
              <a:extLst>
                <a:ext uri="{FF2B5EF4-FFF2-40B4-BE49-F238E27FC236}">
                  <a16:creationId xmlns:a16="http://schemas.microsoft.com/office/drawing/2014/main" id="{C7A3D7FE-34F4-E17C-FE88-B3DA2B009D9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857" y="3221456"/>
              <a:ext cx="6207594" cy="4400906"/>
            </a:xfrm>
            <a:prstGeom prst="rect">
              <a:avLst/>
            </a:prstGeom>
          </p:spPr>
        </p:pic>
        <p:pic>
          <p:nvPicPr>
            <p:cNvPr id="25" name="Grafik 3">
              <a:extLst>
                <a:ext uri="{FF2B5EF4-FFF2-40B4-BE49-F238E27FC236}">
                  <a16:creationId xmlns:a16="http://schemas.microsoft.com/office/drawing/2014/main" id="{BC78772A-D8AD-DB45-5222-E961F2EEBE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9430" r="54109" b="21298"/>
            <a:stretch/>
          </p:blipFill>
          <p:spPr>
            <a:xfrm>
              <a:off x="1248903" y="4630493"/>
              <a:ext cx="834557" cy="1837104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08FB61B-0510-2E94-484F-8A31C39B0616}"/>
                </a:ext>
              </a:extLst>
            </p:cNvPr>
            <p:cNvSpPr txBox="1"/>
            <p:nvPr/>
          </p:nvSpPr>
          <p:spPr>
            <a:xfrm>
              <a:off x="815771" y="3521503"/>
              <a:ext cx="433132" cy="337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59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de-DE" sz="1595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CCE93D3-9902-933B-A55D-45FC79860032}"/>
              </a:ext>
            </a:extLst>
          </p:cNvPr>
          <p:cNvGrpSpPr/>
          <p:nvPr/>
        </p:nvGrpSpPr>
        <p:grpSpPr>
          <a:xfrm>
            <a:off x="2496624" y="4552537"/>
            <a:ext cx="6207594" cy="4400906"/>
            <a:chOff x="6383944" y="3221456"/>
            <a:chExt cx="6207594" cy="4400906"/>
          </a:xfrm>
        </p:grpSpPr>
        <p:pic>
          <p:nvPicPr>
            <p:cNvPr id="3" name="Picture 2" descr="A graph of a graph of a reaction">
              <a:extLst>
                <a:ext uri="{FF2B5EF4-FFF2-40B4-BE49-F238E27FC236}">
                  <a16:creationId xmlns:a16="http://schemas.microsoft.com/office/drawing/2014/main" id="{C114E824-6CC8-4138-AFCA-4C4E3B0601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3944" y="3221456"/>
              <a:ext cx="6207594" cy="4400906"/>
            </a:xfrm>
            <a:prstGeom prst="rect">
              <a:avLst/>
            </a:prstGeom>
          </p:spPr>
        </p:pic>
        <p:pic>
          <p:nvPicPr>
            <p:cNvPr id="26" name="Grafik 3">
              <a:extLst>
                <a:ext uri="{FF2B5EF4-FFF2-40B4-BE49-F238E27FC236}">
                  <a16:creationId xmlns:a16="http://schemas.microsoft.com/office/drawing/2014/main" id="{AA62B5A2-391D-9745-C852-92831E45A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60353" t="29481" r="16237" b="21298"/>
            <a:stretch/>
          </p:blipFill>
          <p:spPr>
            <a:xfrm>
              <a:off x="7359930" y="4552537"/>
              <a:ext cx="893118" cy="1915060"/>
            </a:xfrm>
            <a:prstGeom prst="rect">
              <a:avLst/>
            </a:prstGeom>
          </p:spPr>
        </p:pic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4F3BD8E-1B91-394A-3D2D-5DB4556335D7}"/>
                </a:ext>
              </a:extLst>
            </p:cNvPr>
            <p:cNvSpPr txBox="1"/>
            <p:nvPr/>
          </p:nvSpPr>
          <p:spPr>
            <a:xfrm>
              <a:off x="7023365" y="3552505"/>
              <a:ext cx="433132" cy="3377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595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de-DE" sz="1595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0250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aph of a graph of calibration">
            <a:extLst>
              <a:ext uri="{FF2B5EF4-FFF2-40B4-BE49-F238E27FC236}">
                <a16:creationId xmlns:a16="http://schemas.microsoft.com/office/drawing/2014/main" id="{7D85A78E-E0C1-EB02-949A-469824BEE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981" y="1385404"/>
            <a:ext cx="9802388" cy="6949454"/>
          </a:xfrm>
          <a:prstGeom prst="rect">
            <a:avLst/>
          </a:prstGeom>
        </p:spPr>
      </p:pic>
      <p:pic>
        <p:nvPicPr>
          <p:cNvPr id="7" name="Picture 6" descr="A metal box with a handle&#10;&#10;AI-generated content may be incorrect.">
            <a:extLst>
              <a:ext uri="{FF2B5EF4-FFF2-40B4-BE49-F238E27FC236}">
                <a16:creationId xmlns:a16="http://schemas.microsoft.com/office/drawing/2014/main" id="{BA52AF89-49F1-93AD-D0A7-2B254EA02E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68" t="37434" b="44307"/>
          <a:stretch>
            <a:fillRect/>
          </a:stretch>
        </p:blipFill>
        <p:spPr>
          <a:xfrm rot="5400000">
            <a:off x="8201614" y="3711688"/>
            <a:ext cx="4317354" cy="99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367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</Words>
  <Application>Microsoft Office PowerPoint</Application>
  <PresentationFormat>Custom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Hafiz Zeeshan</dc:creator>
  <cp:lastModifiedBy>Gokhan Gizer</cp:lastModifiedBy>
  <cp:revision>40</cp:revision>
  <dcterms:created xsi:type="dcterms:W3CDTF">2025-11-27T16:30:16Z</dcterms:created>
  <dcterms:modified xsi:type="dcterms:W3CDTF">2026-04-02T11:18:01Z</dcterms:modified>
</cp:coreProperties>
</file>